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582" r:id="rId3"/>
    <p:sldId id="586" r:id="rId4"/>
    <p:sldId id="591" r:id="rId5"/>
    <p:sldId id="592" r:id="rId6"/>
    <p:sldId id="584" r:id="rId7"/>
    <p:sldId id="587" r:id="rId8"/>
    <p:sldId id="589" r:id="rId9"/>
    <p:sldId id="588" r:id="rId10"/>
    <p:sldId id="573" r:id="rId11"/>
    <p:sldId id="440" r:id="rId12"/>
  </p:sldIdLst>
  <p:sldSz cx="9144000" cy="6858000" type="screen4x3"/>
  <p:notesSz cx="7010400" cy="916305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pos="1440" userDrawn="1">
          <p15:clr>
            <a:srgbClr val="A4A3A4"/>
          </p15:clr>
        </p15:guide>
        <p15:guide id="3" orient="horz" pos="3312" userDrawn="1">
          <p15:clr>
            <a:srgbClr val="A4A3A4"/>
          </p15:clr>
        </p15:guide>
        <p15:guide id="4" orient="horz" pos="715">
          <p15:clr>
            <a:srgbClr val="A4A3A4"/>
          </p15:clr>
        </p15:guide>
        <p15:guide id="5" pos="2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6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C9F"/>
    <a:srgbClr val="1186C8"/>
    <a:srgbClr val="E800C7"/>
    <a:srgbClr val="374600"/>
    <a:srgbClr val="2E9FDF"/>
    <a:srgbClr val="86AA00"/>
    <a:srgbClr val="FA8900"/>
    <a:srgbClr val="E87F00"/>
    <a:srgbClr val="E7B8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1" autoAdjust="0"/>
    <p:restoredTop sz="83488" autoAdjust="0"/>
  </p:normalViewPr>
  <p:slideViewPr>
    <p:cSldViewPr snapToGrid="0">
      <p:cViewPr varScale="1">
        <p:scale>
          <a:sx n="122" d="100"/>
          <a:sy n="122" d="100"/>
        </p:scale>
        <p:origin x="1032" y="96"/>
      </p:cViewPr>
      <p:guideLst>
        <p:guide orient="horz"/>
        <p:guide pos="1440"/>
        <p:guide orient="horz" pos="3312"/>
        <p:guide orient="horz" pos="715"/>
        <p:guide pos="288"/>
      </p:guideLst>
    </p:cSldViewPr>
  </p:slideViewPr>
  <p:outlineViewPr>
    <p:cViewPr>
      <p:scale>
        <a:sx n="50" d="100"/>
        <a:sy n="50" d="100"/>
      </p:scale>
      <p:origin x="0" y="14661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12384"/>
    </p:cViewPr>
  </p:sorterViewPr>
  <p:notesViewPr>
    <p:cSldViewPr snapToGrid="0">
      <p:cViewPr varScale="1">
        <p:scale>
          <a:sx n="69" d="100"/>
          <a:sy n="69" d="100"/>
        </p:scale>
        <p:origin x="-3234" y="-120"/>
      </p:cViewPr>
      <p:guideLst>
        <p:guide orient="horz" pos="2886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8E1538-BA9C-47E0-870F-8E93F39F5D9C}" type="doc">
      <dgm:prSet loTypeId="urn:microsoft.com/office/officeart/2005/8/layout/target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992F641-825F-45C5-BE46-C57EE6C8F9B2}">
      <dgm:prSet phldrT="[Text]"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dirty="0" smtClean="0"/>
            <a:t>Extension</a:t>
          </a:r>
          <a:endParaRPr lang="en-US" dirty="0"/>
        </a:p>
      </dgm:t>
    </dgm:pt>
    <dgm:pt modelId="{C99DE021-2827-4C4E-AC0E-14E56A159BCB}" type="parTrans" cxnId="{C45EADC4-7B94-478F-AA8A-CEC832556DDD}">
      <dgm:prSet/>
      <dgm:spPr/>
      <dgm:t>
        <a:bodyPr/>
        <a:lstStyle/>
        <a:p>
          <a:endParaRPr lang="en-US"/>
        </a:p>
      </dgm:t>
    </dgm:pt>
    <dgm:pt modelId="{6C8DFAC6-1AFF-40B5-912E-25ABED87D3CC}" type="sibTrans" cxnId="{C45EADC4-7B94-478F-AA8A-CEC832556DDD}">
      <dgm:prSet/>
      <dgm:spPr/>
      <dgm:t>
        <a:bodyPr/>
        <a:lstStyle/>
        <a:p>
          <a:endParaRPr lang="en-US"/>
        </a:p>
      </dgm:t>
    </dgm:pt>
    <dgm:pt modelId="{521C736C-85E8-4251-BF99-3D757E9CE219}">
      <dgm:prSet phldrT="[Text]"/>
      <dgm:spPr/>
      <dgm:t>
        <a:bodyPr/>
        <a:lstStyle/>
        <a:p>
          <a:r>
            <a:rPr lang="en-US" dirty="0" smtClean="0"/>
            <a:t>Neither server supports _summary=count</a:t>
          </a:r>
          <a:endParaRPr lang="en-US" dirty="0"/>
        </a:p>
      </dgm:t>
    </dgm:pt>
    <dgm:pt modelId="{06E32382-A008-4500-9846-C336286BD538}" type="parTrans" cxnId="{FBC6CE71-8F14-42D9-BC5A-78CA35BF6851}">
      <dgm:prSet/>
      <dgm:spPr/>
      <dgm:t>
        <a:bodyPr/>
        <a:lstStyle/>
        <a:p>
          <a:endParaRPr lang="en-US"/>
        </a:p>
      </dgm:t>
    </dgm:pt>
    <dgm:pt modelId="{23BD08EB-9A06-47F9-AF29-B0917B9149A7}" type="sibTrans" cxnId="{FBC6CE71-8F14-42D9-BC5A-78CA35BF6851}">
      <dgm:prSet/>
      <dgm:spPr/>
      <dgm:t>
        <a:bodyPr/>
        <a:lstStyle/>
        <a:p>
          <a:endParaRPr lang="en-US"/>
        </a:p>
      </dgm:t>
    </dgm:pt>
    <dgm:pt modelId="{9E3CE23A-D133-45D8-A042-28F1512C4436}">
      <dgm:prSet phldrT="[Text]"/>
      <dgm:spPr/>
      <dgm:t>
        <a:bodyPr/>
        <a:lstStyle/>
        <a:p>
          <a:r>
            <a:rPr lang="en-US" dirty="0" smtClean="0"/>
            <a:t>Neither server supports </a:t>
          </a:r>
          <a:r>
            <a:rPr lang="en-US" dirty="0" err="1" smtClean="0"/>
            <a:t>code:in</a:t>
          </a:r>
          <a:endParaRPr lang="en-US" dirty="0"/>
        </a:p>
      </dgm:t>
    </dgm:pt>
    <dgm:pt modelId="{0399E2A2-FDB5-4461-BB50-6D57FA5A5212}" type="parTrans" cxnId="{08701BFC-D191-4545-98DD-34C55ACA9BC8}">
      <dgm:prSet/>
      <dgm:spPr/>
      <dgm:t>
        <a:bodyPr/>
        <a:lstStyle/>
        <a:p>
          <a:endParaRPr lang="en-US"/>
        </a:p>
      </dgm:t>
    </dgm:pt>
    <dgm:pt modelId="{5178ECCF-EF29-4B7E-AB76-10994A505DFC}" type="sibTrans" cxnId="{08701BFC-D191-4545-98DD-34C55ACA9BC8}">
      <dgm:prSet/>
      <dgm:spPr/>
      <dgm:t>
        <a:bodyPr/>
        <a:lstStyle/>
        <a:p>
          <a:endParaRPr lang="en-US"/>
        </a:p>
      </dgm:t>
    </dgm:pt>
    <dgm:pt modelId="{287070B7-CE8A-437D-A3E9-AEA994E1B81B}">
      <dgm:prSet phldrT="[Text]"/>
      <dgm:spPr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dirty="0" smtClean="0"/>
            <a:t>Semantic Transformation</a:t>
          </a:r>
          <a:endParaRPr lang="en-US" dirty="0"/>
        </a:p>
      </dgm:t>
    </dgm:pt>
    <dgm:pt modelId="{7F052CBE-2BB0-4C27-BABA-DFED9A117C8C}" type="parTrans" cxnId="{0093BC12-BA18-4ABB-8B2A-6E6103B3B555}">
      <dgm:prSet/>
      <dgm:spPr/>
      <dgm:t>
        <a:bodyPr/>
        <a:lstStyle/>
        <a:p>
          <a:endParaRPr lang="en-US"/>
        </a:p>
      </dgm:t>
    </dgm:pt>
    <dgm:pt modelId="{CA8836DB-FDA6-4F7E-9767-175D6F63AABD}" type="sibTrans" cxnId="{0093BC12-BA18-4ABB-8B2A-6E6103B3B555}">
      <dgm:prSet/>
      <dgm:spPr/>
      <dgm:t>
        <a:bodyPr/>
        <a:lstStyle/>
        <a:p>
          <a:endParaRPr lang="en-US"/>
        </a:p>
      </dgm:t>
    </dgm:pt>
    <dgm:pt modelId="{F19C437E-878B-4DB3-832A-9BC7D7A9CAE0}">
      <dgm:prSet phldrT="[Text]"/>
      <dgm:spPr/>
      <dgm:t>
        <a:bodyPr/>
        <a:lstStyle/>
        <a:p>
          <a:r>
            <a:rPr lang="en-US" dirty="0" smtClean="0"/>
            <a:t>Mixed RxNorm term types (TTY)</a:t>
          </a:r>
          <a:endParaRPr lang="en-US" dirty="0"/>
        </a:p>
      </dgm:t>
    </dgm:pt>
    <dgm:pt modelId="{265AA02A-2AC2-4238-8B73-525BDD643B1D}" type="parTrans" cxnId="{217BAA7B-98C6-45BD-904A-436D3628B1A4}">
      <dgm:prSet/>
      <dgm:spPr/>
      <dgm:t>
        <a:bodyPr/>
        <a:lstStyle/>
        <a:p>
          <a:endParaRPr lang="en-US"/>
        </a:p>
      </dgm:t>
    </dgm:pt>
    <dgm:pt modelId="{CBB708CF-F29D-4429-B050-7E1B18F47D93}" type="sibTrans" cxnId="{217BAA7B-98C6-45BD-904A-436D3628B1A4}">
      <dgm:prSet/>
      <dgm:spPr/>
      <dgm:t>
        <a:bodyPr/>
        <a:lstStyle/>
        <a:p>
          <a:endParaRPr lang="en-US"/>
        </a:p>
      </dgm:t>
    </dgm:pt>
    <dgm:pt modelId="{27625853-FCB7-4446-9C4B-AB25E85B7A80}">
      <dgm:prSet phldrT="[Text]"/>
      <dgm:spPr/>
      <dgm:t>
        <a:bodyPr/>
        <a:lstStyle/>
        <a:p>
          <a:r>
            <a:rPr lang="en-US" dirty="0" smtClean="0"/>
            <a:t>VSAC access, caching, evaluation</a:t>
          </a:r>
          <a:endParaRPr lang="en-US" dirty="0"/>
        </a:p>
      </dgm:t>
    </dgm:pt>
    <dgm:pt modelId="{365311D6-1369-4513-B0EF-03FFAE200DD1}" type="parTrans" cxnId="{B64011C0-2061-429C-AB05-A68332F6B414}">
      <dgm:prSet/>
      <dgm:spPr/>
      <dgm:t>
        <a:bodyPr/>
        <a:lstStyle/>
        <a:p>
          <a:endParaRPr lang="en-US"/>
        </a:p>
      </dgm:t>
    </dgm:pt>
    <dgm:pt modelId="{D1B52B2D-A4C4-426A-8D92-3B076D66C97B}" type="sibTrans" cxnId="{B64011C0-2061-429C-AB05-A68332F6B414}">
      <dgm:prSet/>
      <dgm:spPr/>
      <dgm:t>
        <a:bodyPr/>
        <a:lstStyle/>
        <a:p>
          <a:endParaRPr lang="en-US"/>
        </a:p>
      </dgm:t>
    </dgm:pt>
    <dgm:pt modelId="{1D4CE312-33EE-481A-A850-DF60C87BBA99}">
      <dgm:prSet phldrT="[Text]"/>
      <dgm:spPr>
        <a:ln>
          <a:solidFill>
            <a:schemeClr val="accent4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dirty="0" smtClean="0"/>
            <a:t>Abstraction</a:t>
          </a:r>
          <a:endParaRPr lang="en-US" dirty="0"/>
        </a:p>
      </dgm:t>
    </dgm:pt>
    <dgm:pt modelId="{BD2EC6E2-9548-4A31-8503-880C31D2281D}" type="parTrans" cxnId="{3B18DB53-0C39-49F3-96CC-659106C97A99}">
      <dgm:prSet/>
      <dgm:spPr/>
      <dgm:t>
        <a:bodyPr/>
        <a:lstStyle/>
        <a:p>
          <a:endParaRPr lang="en-US"/>
        </a:p>
      </dgm:t>
    </dgm:pt>
    <dgm:pt modelId="{EE2E2E93-9816-43AD-8F49-1BBAE4564526}" type="sibTrans" cxnId="{3B18DB53-0C39-49F3-96CC-659106C97A99}">
      <dgm:prSet/>
      <dgm:spPr/>
      <dgm:t>
        <a:bodyPr/>
        <a:lstStyle/>
        <a:p>
          <a:endParaRPr lang="en-US"/>
        </a:p>
      </dgm:t>
    </dgm:pt>
    <dgm:pt modelId="{0B28F75C-B1E1-4613-8048-8955C8F6F5C8}">
      <dgm:prSet phldrT="[Text]"/>
      <dgm:spPr/>
      <dgm:t>
        <a:bodyPr/>
        <a:lstStyle/>
        <a:p>
          <a:r>
            <a:rPr lang="en-US" dirty="0" smtClean="0"/>
            <a:t>Epic supports only </a:t>
          </a:r>
          <a:r>
            <a:rPr lang="en-US" dirty="0" err="1" smtClean="0"/>
            <a:t>MedicationOrder</a:t>
          </a:r>
          <a:r>
            <a:rPr lang="en-US" dirty="0" smtClean="0"/>
            <a:t> resource</a:t>
          </a:r>
          <a:endParaRPr lang="en-US" dirty="0"/>
        </a:p>
      </dgm:t>
    </dgm:pt>
    <dgm:pt modelId="{F4286DF6-E945-4E6E-A2C1-D4A254D6D61A}" type="parTrans" cxnId="{396C52E6-E8FD-4931-BD25-24C58B6EADD6}">
      <dgm:prSet/>
      <dgm:spPr/>
      <dgm:t>
        <a:bodyPr/>
        <a:lstStyle/>
        <a:p>
          <a:endParaRPr lang="en-US"/>
        </a:p>
      </dgm:t>
    </dgm:pt>
    <dgm:pt modelId="{BE4B271F-D395-473A-AB95-23972D6361F6}" type="sibTrans" cxnId="{396C52E6-E8FD-4931-BD25-24C58B6EADD6}">
      <dgm:prSet/>
      <dgm:spPr/>
      <dgm:t>
        <a:bodyPr/>
        <a:lstStyle/>
        <a:p>
          <a:endParaRPr lang="en-US"/>
        </a:p>
      </dgm:t>
    </dgm:pt>
    <dgm:pt modelId="{6AE0BB3E-B8F5-455D-9D5A-DD02B7E9F890}">
      <dgm:prSet phldrT="[Text]"/>
      <dgm:spPr/>
      <dgm:t>
        <a:bodyPr/>
        <a:lstStyle/>
        <a:p>
          <a:r>
            <a:rPr lang="en-US" dirty="0" smtClean="0"/>
            <a:t>Cerner uses contained Medication resources; Epic’s are independent</a:t>
          </a:r>
          <a:endParaRPr lang="en-US" dirty="0"/>
        </a:p>
      </dgm:t>
    </dgm:pt>
    <dgm:pt modelId="{10FB7F9D-14AB-4B95-A5EE-F1D9E19B3140}" type="parTrans" cxnId="{CAE39F61-E7DD-41F8-9435-28F7DC8C7EAB}">
      <dgm:prSet/>
      <dgm:spPr/>
      <dgm:t>
        <a:bodyPr/>
        <a:lstStyle/>
        <a:p>
          <a:endParaRPr lang="en-US"/>
        </a:p>
      </dgm:t>
    </dgm:pt>
    <dgm:pt modelId="{CCE4504F-1EB6-4D36-892B-C905ACD1295D}" type="sibTrans" cxnId="{CAE39F61-E7DD-41F8-9435-28F7DC8C7EAB}">
      <dgm:prSet/>
      <dgm:spPr/>
      <dgm:t>
        <a:bodyPr/>
        <a:lstStyle/>
        <a:p>
          <a:endParaRPr lang="en-US"/>
        </a:p>
      </dgm:t>
    </dgm:pt>
    <dgm:pt modelId="{0F522C03-9471-4B56-8CEC-9B46A3933FC2}">
      <dgm:prSet phldrT="[Text]"/>
      <dgm:spPr/>
      <dgm:t>
        <a:bodyPr/>
        <a:lstStyle/>
        <a:p>
          <a:r>
            <a:rPr lang="en-US" dirty="0" err="1" smtClean="0"/>
            <a:t>Uncoded</a:t>
          </a:r>
          <a:r>
            <a:rPr lang="en-US" dirty="0" smtClean="0"/>
            <a:t> medication entries</a:t>
          </a:r>
          <a:endParaRPr lang="en-US" dirty="0"/>
        </a:p>
      </dgm:t>
    </dgm:pt>
    <dgm:pt modelId="{9D122761-9A9C-412D-8583-18D1CC7D1CB3}" type="parTrans" cxnId="{B8997C39-DEEA-4AA4-A4BB-A89E1219FF34}">
      <dgm:prSet/>
      <dgm:spPr/>
      <dgm:t>
        <a:bodyPr/>
        <a:lstStyle/>
        <a:p>
          <a:endParaRPr lang="en-US"/>
        </a:p>
      </dgm:t>
    </dgm:pt>
    <dgm:pt modelId="{15CF68DF-5380-41EE-89CD-773F11FE9C4D}" type="sibTrans" cxnId="{B8997C39-DEEA-4AA4-A4BB-A89E1219FF34}">
      <dgm:prSet/>
      <dgm:spPr/>
      <dgm:t>
        <a:bodyPr/>
        <a:lstStyle/>
        <a:p>
          <a:endParaRPr lang="en-US"/>
        </a:p>
      </dgm:t>
    </dgm:pt>
    <dgm:pt modelId="{F4A4BB52-4B34-4DFC-8281-49025AA23798}">
      <dgm:prSet phldrT="[Text]"/>
      <dgm:spPr/>
      <dgm:t>
        <a:bodyPr/>
        <a:lstStyle/>
        <a:p>
          <a:r>
            <a:rPr lang="en-US" dirty="0" smtClean="0"/>
            <a:t>SNOMED mapping &amp; subsumption</a:t>
          </a:r>
          <a:endParaRPr lang="en-US" dirty="0"/>
        </a:p>
      </dgm:t>
    </dgm:pt>
    <dgm:pt modelId="{A57865A2-E7F4-47D3-BB85-B48FB57648CA}" type="parTrans" cxnId="{D4FAAE3E-A72B-4838-B614-F34991AEB2A3}">
      <dgm:prSet/>
      <dgm:spPr/>
      <dgm:t>
        <a:bodyPr/>
        <a:lstStyle/>
        <a:p>
          <a:endParaRPr lang="en-US"/>
        </a:p>
      </dgm:t>
    </dgm:pt>
    <dgm:pt modelId="{16D5F609-657E-486E-A1BD-214D53B5DB85}" type="sibTrans" cxnId="{D4FAAE3E-A72B-4838-B614-F34991AEB2A3}">
      <dgm:prSet/>
      <dgm:spPr/>
      <dgm:t>
        <a:bodyPr/>
        <a:lstStyle/>
        <a:p>
          <a:endParaRPr lang="en-US"/>
        </a:p>
      </dgm:t>
    </dgm:pt>
    <dgm:pt modelId="{C647774A-BF26-4A2F-A6F0-5FC9AFF38991}">
      <dgm:prSet phldrT="[Text]"/>
      <dgm:spPr/>
      <dgm:t>
        <a:bodyPr/>
        <a:lstStyle/>
        <a:p>
          <a:r>
            <a:rPr lang="en-US" dirty="0" smtClean="0"/>
            <a:t>NDF-RT mapping &amp; traversal</a:t>
          </a:r>
          <a:endParaRPr lang="en-US" dirty="0"/>
        </a:p>
      </dgm:t>
    </dgm:pt>
    <dgm:pt modelId="{2F4AFC30-A6ED-43A5-8FCC-A3D4A3D104A3}" type="parTrans" cxnId="{6F69B46B-9C29-4901-9215-ADA6A8EBD484}">
      <dgm:prSet/>
      <dgm:spPr/>
      <dgm:t>
        <a:bodyPr/>
        <a:lstStyle/>
        <a:p>
          <a:endParaRPr lang="en-US"/>
        </a:p>
      </dgm:t>
    </dgm:pt>
    <dgm:pt modelId="{CEB69CBB-AC2C-49D1-B793-15D3512537C9}" type="sibTrans" cxnId="{6F69B46B-9C29-4901-9215-ADA6A8EBD484}">
      <dgm:prSet/>
      <dgm:spPr/>
      <dgm:t>
        <a:bodyPr/>
        <a:lstStyle/>
        <a:p>
          <a:endParaRPr lang="en-US"/>
        </a:p>
      </dgm:t>
    </dgm:pt>
    <dgm:pt modelId="{D3688A58-0CBF-4FE9-899F-AA87FED46A92}">
      <dgm:prSet phldrT="[Text]"/>
      <dgm:spPr/>
      <dgm:t>
        <a:bodyPr/>
        <a:lstStyle/>
        <a:p>
          <a:r>
            <a:rPr lang="en-US" dirty="0" smtClean="0"/>
            <a:t>Epic requires internal patient identifier</a:t>
          </a:r>
          <a:endParaRPr lang="en-US" dirty="0"/>
        </a:p>
      </dgm:t>
    </dgm:pt>
    <dgm:pt modelId="{C8426C1A-C4E6-4EBC-B71C-AC9505984A74}" type="parTrans" cxnId="{CD00F796-E4D8-4D6C-9492-7F77A900227A}">
      <dgm:prSet/>
      <dgm:spPr/>
      <dgm:t>
        <a:bodyPr/>
        <a:lstStyle/>
        <a:p>
          <a:endParaRPr lang="en-US"/>
        </a:p>
      </dgm:t>
    </dgm:pt>
    <dgm:pt modelId="{03CB7AA7-28E0-4AB4-9602-D62180C53B0B}" type="sibTrans" cxnId="{CD00F796-E4D8-4D6C-9492-7F77A900227A}">
      <dgm:prSet/>
      <dgm:spPr/>
      <dgm:t>
        <a:bodyPr/>
        <a:lstStyle/>
        <a:p>
          <a:endParaRPr lang="en-US"/>
        </a:p>
      </dgm:t>
    </dgm:pt>
    <dgm:pt modelId="{A2E36AAE-90A7-4665-9731-825E830F3FFF}">
      <dgm:prSet phldrT="[Text]"/>
      <dgm:spPr/>
      <dgm:t>
        <a:bodyPr/>
        <a:lstStyle/>
        <a:p>
          <a:r>
            <a:rPr lang="en-US" dirty="0" smtClean="0"/>
            <a:t>Neither server supports search via POST, compartment</a:t>
          </a:r>
          <a:endParaRPr lang="en-US" dirty="0"/>
        </a:p>
      </dgm:t>
    </dgm:pt>
    <dgm:pt modelId="{2DD810C7-2E4B-46E1-B71E-20539D1C8EC1}" type="parTrans" cxnId="{7C488D64-2FA1-431D-BAE5-79E02F57D09A}">
      <dgm:prSet/>
      <dgm:spPr/>
      <dgm:t>
        <a:bodyPr/>
        <a:lstStyle/>
        <a:p>
          <a:endParaRPr lang="en-US"/>
        </a:p>
      </dgm:t>
    </dgm:pt>
    <dgm:pt modelId="{E812538F-6142-4A97-BAE2-78FE93EAAFA7}" type="sibTrans" cxnId="{7C488D64-2FA1-431D-BAE5-79E02F57D09A}">
      <dgm:prSet/>
      <dgm:spPr/>
      <dgm:t>
        <a:bodyPr/>
        <a:lstStyle/>
        <a:p>
          <a:endParaRPr lang="en-US"/>
        </a:p>
      </dgm:t>
    </dgm:pt>
    <dgm:pt modelId="{6905A262-FD23-4904-8AFC-E5F6F12E6691}">
      <dgm:prSet phldrT="[Text]"/>
      <dgm:spPr/>
      <dgm:t>
        <a:bodyPr/>
        <a:lstStyle/>
        <a:p>
          <a:r>
            <a:rPr lang="en-US" dirty="0" smtClean="0"/>
            <a:t>Differences in code system URI’s</a:t>
          </a:r>
          <a:endParaRPr lang="en-US" dirty="0"/>
        </a:p>
      </dgm:t>
    </dgm:pt>
    <dgm:pt modelId="{2F0F89C2-29C1-4EED-BF2D-3E8B91654850}" type="parTrans" cxnId="{9CAA42B6-D58B-426D-B70A-5FCDE302F255}">
      <dgm:prSet/>
      <dgm:spPr/>
      <dgm:t>
        <a:bodyPr/>
        <a:lstStyle/>
        <a:p>
          <a:endParaRPr lang="en-US"/>
        </a:p>
      </dgm:t>
    </dgm:pt>
    <dgm:pt modelId="{E984247E-FE88-4C62-AF64-5C46DD5EAE16}" type="sibTrans" cxnId="{9CAA42B6-D58B-426D-B70A-5FCDE302F255}">
      <dgm:prSet/>
      <dgm:spPr/>
      <dgm:t>
        <a:bodyPr/>
        <a:lstStyle/>
        <a:p>
          <a:endParaRPr lang="en-US"/>
        </a:p>
      </dgm:t>
    </dgm:pt>
    <dgm:pt modelId="{D1AFB609-8E6E-4F02-99F1-1E4AF4310808}" type="pres">
      <dgm:prSet presAssocID="{3A8E1538-BA9C-47E0-870F-8E93F39F5D9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FAD8225-9F19-462A-A59B-2BBAE60E9397}" type="pres">
      <dgm:prSet presAssocID="{3992F641-825F-45C5-BE46-C57EE6C8F9B2}" presName="circle1" presStyleLbl="node1" presStyleIdx="0" presStyleCnt="3"/>
      <dgm:spPr>
        <a:solidFill>
          <a:schemeClr val="accent1">
            <a:lumMod val="60000"/>
            <a:lumOff val="40000"/>
          </a:schemeClr>
        </a:solidFill>
      </dgm:spPr>
    </dgm:pt>
    <dgm:pt modelId="{A7D82C6C-9EA8-46BD-90B0-77CDFA3F0AC7}" type="pres">
      <dgm:prSet presAssocID="{3992F641-825F-45C5-BE46-C57EE6C8F9B2}" presName="space" presStyleCnt="0"/>
      <dgm:spPr/>
    </dgm:pt>
    <dgm:pt modelId="{648C1C77-BFCE-4C47-9DD2-64E0FF49E6E7}" type="pres">
      <dgm:prSet presAssocID="{3992F641-825F-45C5-BE46-C57EE6C8F9B2}" presName="rect1" presStyleLbl="alignAcc1" presStyleIdx="0" presStyleCnt="3"/>
      <dgm:spPr/>
      <dgm:t>
        <a:bodyPr/>
        <a:lstStyle/>
        <a:p>
          <a:endParaRPr lang="en-US"/>
        </a:p>
      </dgm:t>
    </dgm:pt>
    <dgm:pt modelId="{79668E09-3A17-447B-BBDD-F53ED1DF9DFA}" type="pres">
      <dgm:prSet presAssocID="{287070B7-CE8A-437D-A3E9-AEA994E1B81B}" presName="vertSpace2" presStyleLbl="node1" presStyleIdx="0" presStyleCnt="3"/>
      <dgm:spPr/>
    </dgm:pt>
    <dgm:pt modelId="{C873A822-8986-4D27-9715-0302EB19CFC2}" type="pres">
      <dgm:prSet presAssocID="{287070B7-CE8A-437D-A3E9-AEA994E1B81B}" presName="circle2" presStyleLbl="node1" presStyleIdx="1" presStyleCnt="3"/>
      <dgm:spPr>
        <a:solidFill>
          <a:schemeClr val="accent5">
            <a:lumMod val="60000"/>
            <a:lumOff val="40000"/>
          </a:schemeClr>
        </a:solidFill>
      </dgm:spPr>
    </dgm:pt>
    <dgm:pt modelId="{8985BD1D-93BC-4B4F-AE09-8388C67DEA6D}" type="pres">
      <dgm:prSet presAssocID="{287070B7-CE8A-437D-A3E9-AEA994E1B81B}" presName="rect2" presStyleLbl="alignAcc1" presStyleIdx="1" presStyleCnt="3"/>
      <dgm:spPr/>
      <dgm:t>
        <a:bodyPr/>
        <a:lstStyle/>
        <a:p>
          <a:endParaRPr lang="en-US"/>
        </a:p>
      </dgm:t>
    </dgm:pt>
    <dgm:pt modelId="{07AEA655-2CF3-4AD5-ACAE-3BCCD02684DE}" type="pres">
      <dgm:prSet presAssocID="{1D4CE312-33EE-481A-A850-DF60C87BBA99}" presName="vertSpace3" presStyleLbl="node1" presStyleIdx="1" presStyleCnt="3"/>
      <dgm:spPr/>
    </dgm:pt>
    <dgm:pt modelId="{8CE3DF00-FCA2-42A6-8CEB-AAB72202336D}" type="pres">
      <dgm:prSet presAssocID="{1D4CE312-33EE-481A-A850-DF60C87BBA99}" presName="circle3" presStyleLbl="node1" presStyleIdx="2" presStyleCnt="3"/>
      <dgm:spPr>
        <a:solidFill>
          <a:schemeClr val="accent4">
            <a:lumMod val="60000"/>
            <a:lumOff val="40000"/>
          </a:schemeClr>
        </a:solidFill>
      </dgm:spPr>
    </dgm:pt>
    <dgm:pt modelId="{DCFE1232-44F8-4570-B3AC-45E709E4DDD9}" type="pres">
      <dgm:prSet presAssocID="{1D4CE312-33EE-481A-A850-DF60C87BBA99}" presName="rect3" presStyleLbl="alignAcc1" presStyleIdx="2" presStyleCnt="3"/>
      <dgm:spPr/>
      <dgm:t>
        <a:bodyPr/>
        <a:lstStyle/>
        <a:p>
          <a:endParaRPr lang="en-US"/>
        </a:p>
      </dgm:t>
    </dgm:pt>
    <dgm:pt modelId="{DE423A3E-0600-4F70-B08F-106B3BDF5CCD}" type="pres">
      <dgm:prSet presAssocID="{3992F641-825F-45C5-BE46-C57EE6C8F9B2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34D0F1-9BA4-49B8-BDB1-941FDD33540B}" type="pres">
      <dgm:prSet presAssocID="{3992F641-825F-45C5-BE46-C57EE6C8F9B2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547A09-788A-453E-B939-596FED934D67}" type="pres">
      <dgm:prSet presAssocID="{287070B7-CE8A-437D-A3E9-AEA994E1B81B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782792-F6DB-4DDE-92C4-300EB6D5E1AF}" type="pres">
      <dgm:prSet presAssocID="{287070B7-CE8A-437D-A3E9-AEA994E1B81B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6155AC-D017-4053-B924-5B543B147479}" type="pres">
      <dgm:prSet presAssocID="{1D4CE312-33EE-481A-A850-DF60C87BBA99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CC18CB-A8F8-412E-A4F6-AD4E0F059CAE}" type="pres">
      <dgm:prSet presAssocID="{1D4CE312-33EE-481A-A850-DF60C87BBA99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4FAAE3E-A72B-4838-B614-F34991AEB2A3}" srcId="{287070B7-CE8A-437D-A3E9-AEA994E1B81B}" destId="{F4A4BB52-4B34-4DFC-8281-49025AA23798}" srcOrd="3" destOrd="0" parTransId="{A57865A2-E7F4-47D3-BB85-B48FB57648CA}" sibTransId="{16D5F609-657E-486E-A1BD-214D53B5DB85}"/>
    <dgm:cxn modelId="{3B18DB53-0C39-49F3-96CC-659106C97A99}" srcId="{3A8E1538-BA9C-47E0-870F-8E93F39F5D9C}" destId="{1D4CE312-33EE-481A-A850-DF60C87BBA99}" srcOrd="2" destOrd="0" parTransId="{BD2EC6E2-9548-4A31-8503-880C31D2281D}" sibTransId="{EE2E2E93-9816-43AD-8F49-1BBAE4564526}"/>
    <dgm:cxn modelId="{396C52E6-E8FD-4931-BD25-24C58B6EADD6}" srcId="{1D4CE312-33EE-481A-A850-DF60C87BBA99}" destId="{0B28F75C-B1E1-4613-8048-8955C8F6F5C8}" srcOrd="0" destOrd="0" parTransId="{F4286DF6-E945-4E6E-A2C1-D4A254D6D61A}" sibTransId="{BE4B271F-D395-473A-AB95-23972D6361F6}"/>
    <dgm:cxn modelId="{7C488D64-2FA1-431D-BAE5-79E02F57D09A}" srcId="{3992F641-825F-45C5-BE46-C57EE6C8F9B2}" destId="{A2E36AAE-90A7-4665-9731-825E830F3FFF}" srcOrd="2" destOrd="0" parTransId="{2DD810C7-2E4B-46E1-B71E-20539D1C8EC1}" sibTransId="{E812538F-6142-4A97-BAE2-78FE93EAAFA7}"/>
    <dgm:cxn modelId="{9CAA42B6-D58B-426D-B70A-5FCDE302F255}" srcId="{1D4CE312-33EE-481A-A850-DF60C87BBA99}" destId="{6905A262-FD23-4904-8AFC-E5F6F12E6691}" srcOrd="3" destOrd="0" parTransId="{2F0F89C2-29C1-4EED-BF2D-3E8B91654850}" sibTransId="{E984247E-FE88-4C62-AF64-5C46DD5EAE16}"/>
    <dgm:cxn modelId="{08701BFC-D191-4545-98DD-34C55ACA9BC8}" srcId="{3992F641-825F-45C5-BE46-C57EE6C8F9B2}" destId="{9E3CE23A-D133-45D8-A042-28F1512C4436}" srcOrd="1" destOrd="0" parTransId="{0399E2A2-FDB5-4461-BB50-6D57FA5A5212}" sibTransId="{5178ECCF-EF29-4B7E-AB76-10994A505DFC}"/>
    <dgm:cxn modelId="{CD00F796-E4D8-4D6C-9492-7F77A900227A}" srcId="{1D4CE312-33EE-481A-A850-DF60C87BBA99}" destId="{D3688A58-0CBF-4FE9-899F-AA87FED46A92}" srcOrd="2" destOrd="0" parTransId="{C8426C1A-C4E6-4EBC-B71C-AC9505984A74}" sibTransId="{03CB7AA7-28E0-4AB4-9602-D62180C53B0B}"/>
    <dgm:cxn modelId="{9608093C-AD75-4F44-AF0E-FD4B16727944}" type="presOf" srcId="{287070B7-CE8A-437D-A3E9-AEA994E1B81B}" destId="{8985BD1D-93BC-4B4F-AE09-8388C67DEA6D}" srcOrd="0" destOrd="0" presId="urn:microsoft.com/office/officeart/2005/8/layout/target3"/>
    <dgm:cxn modelId="{BABF0F94-303C-4526-A495-CB698959CBD9}" type="presOf" srcId="{3A8E1538-BA9C-47E0-870F-8E93F39F5D9C}" destId="{D1AFB609-8E6E-4F02-99F1-1E4AF4310808}" srcOrd="0" destOrd="0" presId="urn:microsoft.com/office/officeart/2005/8/layout/target3"/>
    <dgm:cxn modelId="{58D135F0-1ABB-4A43-830D-71D258D974B5}" type="presOf" srcId="{0F522C03-9471-4B56-8CEC-9B46A3933FC2}" destId="{D1782792-F6DB-4DDE-92C4-300EB6D5E1AF}" srcOrd="0" destOrd="1" presId="urn:microsoft.com/office/officeart/2005/8/layout/target3"/>
    <dgm:cxn modelId="{3CAC7FD8-2860-4464-83F1-5857400C93F2}" type="presOf" srcId="{521C736C-85E8-4251-BF99-3D757E9CE219}" destId="{3934D0F1-9BA4-49B8-BDB1-941FDD33540B}" srcOrd="0" destOrd="0" presId="urn:microsoft.com/office/officeart/2005/8/layout/target3"/>
    <dgm:cxn modelId="{CAE39F61-E7DD-41F8-9435-28F7DC8C7EAB}" srcId="{1D4CE312-33EE-481A-A850-DF60C87BBA99}" destId="{6AE0BB3E-B8F5-455D-9D5A-DD02B7E9F890}" srcOrd="1" destOrd="0" parTransId="{10FB7F9D-14AB-4B95-A5EE-F1D9E19B3140}" sibTransId="{CCE4504F-1EB6-4D36-892B-C905ACD1295D}"/>
    <dgm:cxn modelId="{0093BC12-BA18-4ABB-8B2A-6E6103B3B555}" srcId="{3A8E1538-BA9C-47E0-870F-8E93F39F5D9C}" destId="{287070B7-CE8A-437D-A3E9-AEA994E1B81B}" srcOrd="1" destOrd="0" parTransId="{7F052CBE-2BB0-4C27-BABA-DFED9A117C8C}" sibTransId="{CA8836DB-FDA6-4F7E-9767-175D6F63AABD}"/>
    <dgm:cxn modelId="{B64011C0-2061-429C-AB05-A68332F6B414}" srcId="{287070B7-CE8A-437D-A3E9-AEA994E1B81B}" destId="{27625853-FCB7-4446-9C4B-AB25E85B7A80}" srcOrd="2" destOrd="0" parTransId="{365311D6-1369-4513-B0EF-03FFAE200DD1}" sibTransId="{D1B52B2D-A4C4-426A-8D92-3B076D66C97B}"/>
    <dgm:cxn modelId="{76E96BA8-8AA1-401D-BC0B-FF31FD2A3846}" type="presOf" srcId="{F19C437E-878B-4DB3-832A-9BC7D7A9CAE0}" destId="{D1782792-F6DB-4DDE-92C4-300EB6D5E1AF}" srcOrd="0" destOrd="0" presId="urn:microsoft.com/office/officeart/2005/8/layout/target3"/>
    <dgm:cxn modelId="{6A5D1510-57DC-4198-8BD8-86DF2ACC08F8}" type="presOf" srcId="{27625853-FCB7-4446-9C4B-AB25E85B7A80}" destId="{D1782792-F6DB-4DDE-92C4-300EB6D5E1AF}" srcOrd="0" destOrd="2" presId="urn:microsoft.com/office/officeart/2005/8/layout/target3"/>
    <dgm:cxn modelId="{D2FA5ACB-EBE1-43C5-8A71-5C7D731769BE}" type="presOf" srcId="{1D4CE312-33EE-481A-A850-DF60C87BBA99}" destId="{DCFE1232-44F8-4570-B3AC-45E709E4DDD9}" srcOrd="0" destOrd="0" presId="urn:microsoft.com/office/officeart/2005/8/layout/target3"/>
    <dgm:cxn modelId="{A276C965-20EB-4E1E-A1EC-295D6F289882}" type="presOf" srcId="{0B28F75C-B1E1-4613-8048-8955C8F6F5C8}" destId="{F4CC18CB-A8F8-412E-A4F6-AD4E0F059CAE}" srcOrd="0" destOrd="0" presId="urn:microsoft.com/office/officeart/2005/8/layout/target3"/>
    <dgm:cxn modelId="{87767FA3-8388-46E4-B33B-5AF5A9C14181}" type="presOf" srcId="{C647774A-BF26-4A2F-A6F0-5FC9AFF38991}" destId="{D1782792-F6DB-4DDE-92C4-300EB6D5E1AF}" srcOrd="0" destOrd="4" presId="urn:microsoft.com/office/officeart/2005/8/layout/target3"/>
    <dgm:cxn modelId="{854517DD-9DFA-4515-81B2-34E961E04057}" type="presOf" srcId="{A2E36AAE-90A7-4665-9731-825E830F3FFF}" destId="{3934D0F1-9BA4-49B8-BDB1-941FDD33540B}" srcOrd="0" destOrd="2" presId="urn:microsoft.com/office/officeart/2005/8/layout/target3"/>
    <dgm:cxn modelId="{C45EADC4-7B94-478F-AA8A-CEC832556DDD}" srcId="{3A8E1538-BA9C-47E0-870F-8E93F39F5D9C}" destId="{3992F641-825F-45C5-BE46-C57EE6C8F9B2}" srcOrd="0" destOrd="0" parTransId="{C99DE021-2827-4C4E-AC0E-14E56A159BCB}" sibTransId="{6C8DFAC6-1AFF-40B5-912E-25ABED87D3CC}"/>
    <dgm:cxn modelId="{6F69B46B-9C29-4901-9215-ADA6A8EBD484}" srcId="{287070B7-CE8A-437D-A3E9-AEA994E1B81B}" destId="{C647774A-BF26-4A2F-A6F0-5FC9AFF38991}" srcOrd="4" destOrd="0" parTransId="{2F4AFC30-A6ED-43A5-8FCC-A3D4A3D104A3}" sibTransId="{CEB69CBB-AC2C-49D1-B793-15D3512537C9}"/>
    <dgm:cxn modelId="{EA8BBA8B-64C7-4753-B774-BAF32E0AFF67}" type="presOf" srcId="{287070B7-CE8A-437D-A3E9-AEA994E1B81B}" destId="{EA547A09-788A-453E-B939-596FED934D67}" srcOrd="1" destOrd="0" presId="urn:microsoft.com/office/officeart/2005/8/layout/target3"/>
    <dgm:cxn modelId="{B8997C39-DEEA-4AA4-A4BB-A89E1219FF34}" srcId="{287070B7-CE8A-437D-A3E9-AEA994E1B81B}" destId="{0F522C03-9471-4B56-8CEC-9B46A3933FC2}" srcOrd="1" destOrd="0" parTransId="{9D122761-9A9C-412D-8583-18D1CC7D1CB3}" sibTransId="{15CF68DF-5380-41EE-89CD-773F11FE9C4D}"/>
    <dgm:cxn modelId="{8826B6C4-7611-4E1C-8FD2-B9BAD2F2C316}" type="presOf" srcId="{3992F641-825F-45C5-BE46-C57EE6C8F9B2}" destId="{648C1C77-BFCE-4C47-9DD2-64E0FF49E6E7}" srcOrd="0" destOrd="0" presId="urn:microsoft.com/office/officeart/2005/8/layout/target3"/>
    <dgm:cxn modelId="{C14E4D98-B02F-4F58-AE4E-FC8ACA703C71}" type="presOf" srcId="{6905A262-FD23-4904-8AFC-E5F6F12E6691}" destId="{F4CC18CB-A8F8-412E-A4F6-AD4E0F059CAE}" srcOrd="0" destOrd="3" presId="urn:microsoft.com/office/officeart/2005/8/layout/target3"/>
    <dgm:cxn modelId="{FBC6CE71-8F14-42D9-BC5A-78CA35BF6851}" srcId="{3992F641-825F-45C5-BE46-C57EE6C8F9B2}" destId="{521C736C-85E8-4251-BF99-3D757E9CE219}" srcOrd="0" destOrd="0" parTransId="{06E32382-A008-4500-9846-C336286BD538}" sibTransId="{23BD08EB-9A06-47F9-AF29-B0917B9149A7}"/>
    <dgm:cxn modelId="{26B0838B-5C14-4CFF-8ADD-57CFB37BB4D9}" type="presOf" srcId="{3992F641-825F-45C5-BE46-C57EE6C8F9B2}" destId="{DE423A3E-0600-4F70-B08F-106B3BDF5CCD}" srcOrd="1" destOrd="0" presId="urn:microsoft.com/office/officeart/2005/8/layout/target3"/>
    <dgm:cxn modelId="{04581ADA-7198-486A-99B9-002551CECC12}" type="presOf" srcId="{9E3CE23A-D133-45D8-A042-28F1512C4436}" destId="{3934D0F1-9BA4-49B8-BDB1-941FDD33540B}" srcOrd="0" destOrd="1" presId="urn:microsoft.com/office/officeart/2005/8/layout/target3"/>
    <dgm:cxn modelId="{217BAA7B-98C6-45BD-904A-436D3628B1A4}" srcId="{287070B7-CE8A-437D-A3E9-AEA994E1B81B}" destId="{F19C437E-878B-4DB3-832A-9BC7D7A9CAE0}" srcOrd="0" destOrd="0" parTransId="{265AA02A-2AC2-4238-8B73-525BDD643B1D}" sibTransId="{CBB708CF-F29D-4429-B050-7E1B18F47D93}"/>
    <dgm:cxn modelId="{80F9C63E-133B-4503-AC7E-A03DACB1FAAF}" type="presOf" srcId="{6AE0BB3E-B8F5-455D-9D5A-DD02B7E9F890}" destId="{F4CC18CB-A8F8-412E-A4F6-AD4E0F059CAE}" srcOrd="0" destOrd="1" presId="urn:microsoft.com/office/officeart/2005/8/layout/target3"/>
    <dgm:cxn modelId="{409110C6-8A87-4B9F-8A7F-D03AD5439436}" type="presOf" srcId="{F4A4BB52-4B34-4DFC-8281-49025AA23798}" destId="{D1782792-F6DB-4DDE-92C4-300EB6D5E1AF}" srcOrd="0" destOrd="3" presId="urn:microsoft.com/office/officeart/2005/8/layout/target3"/>
    <dgm:cxn modelId="{EDB18252-8CB2-4BAB-AD2C-2AC2C193E2BE}" type="presOf" srcId="{D3688A58-0CBF-4FE9-899F-AA87FED46A92}" destId="{F4CC18CB-A8F8-412E-A4F6-AD4E0F059CAE}" srcOrd="0" destOrd="2" presId="urn:microsoft.com/office/officeart/2005/8/layout/target3"/>
    <dgm:cxn modelId="{B511CF4A-74C0-4295-92C5-187220CD5C0F}" type="presOf" srcId="{1D4CE312-33EE-481A-A850-DF60C87BBA99}" destId="{C86155AC-D017-4053-B924-5B543B147479}" srcOrd="1" destOrd="0" presId="urn:microsoft.com/office/officeart/2005/8/layout/target3"/>
    <dgm:cxn modelId="{DFA18218-E384-40C7-9B19-55FB0010B2D2}" type="presParOf" srcId="{D1AFB609-8E6E-4F02-99F1-1E4AF4310808}" destId="{0FAD8225-9F19-462A-A59B-2BBAE60E9397}" srcOrd="0" destOrd="0" presId="urn:microsoft.com/office/officeart/2005/8/layout/target3"/>
    <dgm:cxn modelId="{1D43D160-4A3A-4ED9-A345-970044BF75D8}" type="presParOf" srcId="{D1AFB609-8E6E-4F02-99F1-1E4AF4310808}" destId="{A7D82C6C-9EA8-46BD-90B0-77CDFA3F0AC7}" srcOrd="1" destOrd="0" presId="urn:microsoft.com/office/officeart/2005/8/layout/target3"/>
    <dgm:cxn modelId="{23B0CE73-E5E3-4FC6-B374-EB323C2F862B}" type="presParOf" srcId="{D1AFB609-8E6E-4F02-99F1-1E4AF4310808}" destId="{648C1C77-BFCE-4C47-9DD2-64E0FF49E6E7}" srcOrd="2" destOrd="0" presId="urn:microsoft.com/office/officeart/2005/8/layout/target3"/>
    <dgm:cxn modelId="{09A8C176-42A8-462A-8324-9295E7DBDC2C}" type="presParOf" srcId="{D1AFB609-8E6E-4F02-99F1-1E4AF4310808}" destId="{79668E09-3A17-447B-BBDD-F53ED1DF9DFA}" srcOrd="3" destOrd="0" presId="urn:microsoft.com/office/officeart/2005/8/layout/target3"/>
    <dgm:cxn modelId="{D20A94E1-DB42-4EA2-A431-09AADBC829E0}" type="presParOf" srcId="{D1AFB609-8E6E-4F02-99F1-1E4AF4310808}" destId="{C873A822-8986-4D27-9715-0302EB19CFC2}" srcOrd="4" destOrd="0" presId="urn:microsoft.com/office/officeart/2005/8/layout/target3"/>
    <dgm:cxn modelId="{3142B85E-02AD-4FF4-9918-21A09E4C8E4B}" type="presParOf" srcId="{D1AFB609-8E6E-4F02-99F1-1E4AF4310808}" destId="{8985BD1D-93BC-4B4F-AE09-8388C67DEA6D}" srcOrd="5" destOrd="0" presId="urn:microsoft.com/office/officeart/2005/8/layout/target3"/>
    <dgm:cxn modelId="{3FCE5156-5237-46B8-A71B-A6C3FCC9A3A6}" type="presParOf" srcId="{D1AFB609-8E6E-4F02-99F1-1E4AF4310808}" destId="{07AEA655-2CF3-4AD5-ACAE-3BCCD02684DE}" srcOrd="6" destOrd="0" presId="urn:microsoft.com/office/officeart/2005/8/layout/target3"/>
    <dgm:cxn modelId="{C4B54164-B0AF-45E0-B9E0-31B0EB0D58A9}" type="presParOf" srcId="{D1AFB609-8E6E-4F02-99F1-1E4AF4310808}" destId="{8CE3DF00-FCA2-42A6-8CEB-AAB72202336D}" srcOrd="7" destOrd="0" presId="urn:microsoft.com/office/officeart/2005/8/layout/target3"/>
    <dgm:cxn modelId="{FBB220D4-9524-4D06-BCAB-45F8089E8D42}" type="presParOf" srcId="{D1AFB609-8E6E-4F02-99F1-1E4AF4310808}" destId="{DCFE1232-44F8-4570-B3AC-45E709E4DDD9}" srcOrd="8" destOrd="0" presId="urn:microsoft.com/office/officeart/2005/8/layout/target3"/>
    <dgm:cxn modelId="{B13407EC-6CB4-4C32-B0E1-AE84EB414112}" type="presParOf" srcId="{D1AFB609-8E6E-4F02-99F1-1E4AF4310808}" destId="{DE423A3E-0600-4F70-B08F-106B3BDF5CCD}" srcOrd="9" destOrd="0" presId="urn:microsoft.com/office/officeart/2005/8/layout/target3"/>
    <dgm:cxn modelId="{6DAFE290-2A3A-4026-9E5C-BF867E7FED06}" type="presParOf" srcId="{D1AFB609-8E6E-4F02-99F1-1E4AF4310808}" destId="{3934D0F1-9BA4-49B8-BDB1-941FDD33540B}" srcOrd="10" destOrd="0" presId="urn:microsoft.com/office/officeart/2005/8/layout/target3"/>
    <dgm:cxn modelId="{DA6137AE-FC60-4EFF-AAAF-1D53622C876D}" type="presParOf" srcId="{D1AFB609-8E6E-4F02-99F1-1E4AF4310808}" destId="{EA547A09-788A-453E-B939-596FED934D67}" srcOrd="11" destOrd="0" presId="urn:microsoft.com/office/officeart/2005/8/layout/target3"/>
    <dgm:cxn modelId="{FD039ACB-07F4-4461-9B90-41E06A1C02D8}" type="presParOf" srcId="{D1AFB609-8E6E-4F02-99F1-1E4AF4310808}" destId="{D1782792-F6DB-4DDE-92C4-300EB6D5E1AF}" srcOrd="12" destOrd="0" presId="urn:microsoft.com/office/officeart/2005/8/layout/target3"/>
    <dgm:cxn modelId="{29EBB8CD-630A-4C85-B1E4-D478938B837D}" type="presParOf" srcId="{D1AFB609-8E6E-4F02-99F1-1E4AF4310808}" destId="{C86155AC-D017-4053-B924-5B543B147479}" srcOrd="13" destOrd="0" presId="urn:microsoft.com/office/officeart/2005/8/layout/target3"/>
    <dgm:cxn modelId="{4E1195C1-F9B6-4620-B9D3-2FB9253A22BB}" type="presParOf" srcId="{D1AFB609-8E6E-4F02-99F1-1E4AF4310808}" destId="{F4CC18CB-A8F8-412E-A4F6-AD4E0F059CAE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8E1538-BA9C-47E0-870F-8E93F39F5D9C}" type="doc">
      <dgm:prSet loTypeId="urn:microsoft.com/office/officeart/2005/8/layout/target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992F641-825F-45C5-BE46-C57EE6C8F9B2}">
      <dgm:prSet phldrT="[Text]"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dirty="0" smtClean="0"/>
            <a:t>Extension</a:t>
          </a:r>
          <a:endParaRPr lang="en-US" dirty="0"/>
        </a:p>
      </dgm:t>
    </dgm:pt>
    <dgm:pt modelId="{C99DE021-2827-4C4E-AC0E-14E56A159BCB}" type="parTrans" cxnId="{C45EADC4-7B94-478F-AA8A-CEC832556DDD}">
      <dgm:prSet/>
      <dgm:spPr/>
      <dgm:t>
        <a:bodyPr/>
        <a:lstStyle/>
        <a:p>
          <a:endParaRPr lang="en-US"/>
        </a:p>
      </dgm:t>
    </dgm:pt>
    <dgm:pt modelId="{6C8DFAC6-1AFF-40B5-912E-25ABED87D3CC}" type="sibTrans" cxnId="{C45EADC4-7B94-478F-AA8A-CEC832556DDD}">
      <dgm:prSet/>
      <dgm:spPr/>
      <dgm:t>
        <a:bodyPr/>
        <a:lstStyle/>
        <a:p>
          <a:endParaRPr lang="en-US"/>
        </a:p>
      </dgm:t>
    </dgm:pt>
    <dgm:pt modelId="{521C736C-85E8-4251-BF99-3D757E9CE219}">
      <dgm:prSet phldrT="[Text]"/>
      <dgm:spPr/>
      <dgm:t>
        <a:bodyPr/>
        <a:lstStyle/>
        <a:p>
          <a:r>
            <a:rPr lang="en-US" dirty="0" smtClean="0"/>
            <a:t>Neither server supports </a:t>
          </a:r>
          <a:r>
            <a:rPr lang="en-US" dirty="0" err="1" smtClean="0"/>
            <a:t>code:in</a:t>
          </a:r>
          <a:endParaRPr lang="en-US" dirty="0"/>
        </a:p>
      </dgm:t>
    </dgm:pt>
    <dgm:pt modelId="{06E32382-A008-4500-9846-C336286BD538}" type="parTrans" cxnId="{FBC6CE71-8F14-42D9-BC5A-78CA35BF6851}">
      <dgm:prSet/>
      <dgm:spPr/>
      <dgm:t>
        <a:bodyPr/>
        <a:lstStyle/>
        <a:p>
          <a:endParaRPr lang="en-US"/>
        </a:p>
      </dgm:t>
    </dgm:pt>
    <dgm:pt modelId="{23BD08EB-9A06-47F9-AF29-B0917B9149A7}" type="sibTrans" cxnId="{FBC6CE71-8F14-42D9-BC5A-78CA35BF6851}">
      <dgm:prSet/>
      <dgm:spPr/>
      <dgm:t>
        <a:bodyPr/>
        <a:lstStyle/>
        <a:p>
          <a:endParaRPr lang="en-US"/>
        </a:p>
      </dgm:t>
    </dgm:pt>
    <dgm:pt modelId="{287070B7-CE8A-437D-A3E9-AEA994E1B81B}">
      <dgm:prSet phldrT="[Text]"/>
      <dgm:spPr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dirty="0" smtClean="0"/>
            <a:t>Semantic Transformation</a:t>
          </a:r>
          <a:endParaRPr lang="en-US" dirty="0"/>
        </a:p>
      </dgm:t>
    </dgm:pt>
    <dgm:pt modelId="{7F052CBE-2BB0-4C27-BABA-DFED9A117C8C}" type="parTrans" cxnId="{0093BC12-BA18-4ABB-8B2A-6E6103B3B555}">
      <dgm:prSet/>
      <dgm:spPr/>
      <dgm:t>
        <a:bodyPr/>
        <a:lstStyle/>
        <a:p>
          <a:endParaRPr lang="en-US"/>
        </a:p>
      </dgm:t>
    </dgm:pt>
    <dgm:pt modelId="{CA8836DB-FDA6-4F7E-9767-175D6F63AABD}" type="sibTrans" cxnId="{0093BC12-BA18-4ABB-8B2A-6E6103B3B555}">
      <dgm:prSet/>
      <dgm:spPr/>
      <dgm:t>
        <a:bodyPr/>
        <a:lstStyle/>
        <a:p>
          <a:endParaRPr lang="en-US"/>
        </a:p>
      </dgm:t>
    </dgm:pt>
    <dgm:pt modelId="{F19C437E-878B-4DB3-832A-9BC7D7A9CAE0}">
      <dgm:prSet phldrT="[Text]"/>
      <dgm:spPr/>
      <dgm:t>
        <a:bodyPr/>
        <a:lstStyle/>
        <a:p>
          <a:r>
            <a:rPr lang="en-US" dirty="0" smtClean="0"/>
            <a:t>Mixed RxNorm term types (TTY)</a:t>
          </a:r>
          <a:endParaRPr lang="en-US" dirty="0"/>
        </a:p>
      </dgm:t>
    </dgm:pt>
    <dgm:pt modelId="{265AA02A-2AC2-4238-8B73-525BDD643B1D}" type="parTrans" cxnId="{217BAA7B-98C6-45BD-904A-436D3628B1A4}">
      <dgm:prSet/>
      <dgm:spPr/>
      <dgm:t>
        <a:bodyPr/>
        <a:lstStyle/>
        <a:p>
          <a:endParaRPr lang="en-US"/>
        </a:p>
      </dgm:t>
    </dgm:pt>
    <dgm:pt modelId="{CBB708CF-F29D-4429-B050-7E1B18F47D93}" type="sibTrans" cxnId="{217BAA7B-98C6-45BD-904A-436D3628B1A4}">
      <dgm:prSet/>
      <dgm:spPr/>
      <dgm:t>
        <a:bodyPr/>
        <a:lstStyle/>
        <a:p>
          <a:endParaRPr lang="en-US"/>
        </a:p>
      </dgm:t>
    </dgm:pt>
    <dgm:pt modelId="{27625853-FCB7-4446-9C4B-AB25E85B7A80}">
      <dgm:prSet phldrT="[Text]"/>
      <dgm:spPr/>
      <dgm:t>
        <a:bodyPr/>
        <a:lstStyle/>
        <a:p>
          <a:r>
            <a:rPr lang="en-US" dirty="0" smtClean="0"/>
            <a:t>VSAC access, caching, evaluation</a:t>
          </a:r>
          <a:endParaRPr lang="en-US" dirty="0"/>
        </a:p>
      </dgm:t>
    </dgm:pt>
    <dgm:pt modelId="{365311D6-1369-4513-B0EF-03FFAE200DD1}" type="parTrans" cxnId="{B64011C0-2061-429C-AB05-A68332F6B414}">
      <dgm:prSet/>
      <dgm:spPr/>
      <dgm:t>
        <a:bodyPr/>
        <a:lstStyle/>
        <a:p>
          <a:endParaRPr lang="en-US"/>
        </a:p>
      </dgm:t>
    </dgm:pt>
    <dgm:pt modelId="{D1B52B2D-A4C4-426A-8D92-3B076D66C97B}" type="sibTrans" cxnId="{B64011C0-2061-429C-AB05-A68332F6B414}">
      <dgm:prSet/>
      <dgm:spPr/>
      <dgm:t>
        <a:bodyPr/>
        <a:lstStyle/>
        <a:p>
          <a:endParaRPr lang="en-US"/>
        </a:p>
      </dgm:t>
    </dgm:pt>
    <dgm:pt modelId="{1D4CE312-33EE-481A-A850-DF60C87BBA99}">
      <dgm:prSet phldrT="[Text]"/>
      <dgm:spPr>
        <a:ln>
          <a:solidFill>
            <a:schemeClr val="accent4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dirty="0" smtClean="0"/>
            <a:t>Abstraction</a:t>
          </a:r>
          <a:endParaRPr lang="en-US" dirty="0"/>
        </a:p>
      </dgm:t>
    </dgm:pt>
    <dgm:pt modelId="{BD2EC6E2-9548-4A31-8503-880C31D2281D}" type="parTrans" cxnId="{3B18DB53-0C39-49F3-96CC-659106C97A99}">
      <dgm:prSet/>
      <dgm:spPr/>
      <dgm:t>
        <a:bodyPr/>
        <a:lstStyle/>
        <a:p>
          <a:endParaRPr lang="en-US"/>
        </a:p>
      </dgm:t>
    </dgm:pt>
    <dgm:pt modelId="{EE2E2E93-9816-43AD-8F49-1BBAE4564526}" type="sibTrans" cxnId="{3B18DB53-0C39-49F3-96CC-659106C97A99}">
      <dgm:prSet/>
      <dgm:spPr/>
      <dgm:t>
        <a:bodyPr/>
        <a:lstStyle/>
        <a:p>
          <a:endParaRPr lang="en-US"/>
        </a:p>
      </dgm:t>
    </dgm:pt>
    <dgm:pt modelId="{0B28F75C-B1E1-4613-8048-8955C8F6F5C8}">
      <dgm:prSet phldrT="[Text]"/>
      <dgm:spPr/>
      <dgm:t>
        <a:bodyPr/>
        <a:lstStyle/>
        <a:p>
          <a:r>
            <a:rPr lang="en-US" dirty="0" smtClean="0"/>
            <a:t>Cerner does not permit active, completed in same query</a:t>
          </a:r>
          <a:endParaRPr lang="en-US" dirty="0"/>
        </a:p>
      </dgm:t>
    </dgm:pt>
    <dgm:pt modelId="{F4286DF6-E945-4E6E-A2C1-D4A254D6D61A}" type="parTrans" cxnId="{396C52E6-E8FD-4931-BD25-24C58B6EADD6}">
      <dgm:prSet/>
      <dgm:spPr/>
      <dgm:t>
        <a:bodyPr/>
        <a:lstStyle/>
        <a:p>
          <a:endParaRPr lang="en-US"/>
        </a:p>
      </dgm:t>
    </dgm:pt>
    <dgm:pt modelId="{BE4B271F-D395-473A-AB95-23972D6361F6}" type="sibTrans" cxnId="{396C52E6-E8FD-4931-BD25-24C58B6EADD6}">
      <dgm:prSet/>
      <dgm:spPr/>
      <dgm:t>
        <a:bodyPr/>
        <a:lstStyle/>
        <a:p>
          <a:endParaRPr lang="en-US"/>
        </a:p>
      </dgm:t>
    </dgm:pt>
    <dgm:pt modelId="{6AE0BB3E-B8F5-455D-9D5A-DD02B7E9F890}">
      <dgm:prSet phldrT="[Text]"/>
      <dgm:spPr/>
      <dgm:t>
        <a:bodyPr/>
        <a:lstStyle/>
        <a:p>
          <a:r>
            <a:rPr lang="en-US" dirty="0" smtClean="0"/>
            <a:t>Cerner uses contained Medication resources; Epic’s are independent</a:t>
          </a:r>
          <a:endParaRPr lang="en-US" dirty="0"/>
        </a:p>
      </dgm:t>
    </dgm:pt>
    <dgm:pt modelId="{10FB7F9D-14AB-4B95-A5EE-F1D9E19B3140}" type="parTrans" cxnId="{CAE39F61-E7DD-41F8-9435-28F7DC8C7EAB}">
      <dgm:prSet/>
      <dgm:spPr/>
      <dgm:t>
        <a:bodyPr/>
        <a:lstStyle/>
        <a:p>
          <a:endParaRPr lang="en-US"/>
        </a:p>
      </dgm:t>
    </dgm:pt>
    <dgm:pt modelId="{CCE4504F-1EB6-4D36-892B-C905ACD1295D}" type="sibTrans" cxnId="{CAE39F61-E7DD-41F8-9435-28F7DC8C7EAB}">
      <dgm:prSet/>
      <dgm:spPr/>
      <dgm:t>
        <a:bodyPr/>
        <a:lstStyle/>
        <a:p>
          <a:endParaRPr lang="en-US"/>
        </a:p>
      </dgm:t>
    </dgm:pt>
    <dgm:pt modelId="{0F522C03-9471-4B56-8CEC-9B46A3933FC2}">
      <dgm:prSet phldrT="[Text]"/>
      <dgm:spPr/>
      <dgm:t>
        <a:bodyPr/>
        <a:lstStyle/>
        <a:p>
          <a:r>
            <a:rPr lang="en-US" dirty="0" err="1" smtClean="0"/>
            <a:t>Uncoded</a:t>
          </a:r>
          <a:r>
            <a:rPr lang="en-US" dirty="0" smtClean="0"/>
            <a:t> medication entries</a:t>
          </a:r>
          <a:endParaRPr lang="en-US" dirty="0"/>
        </a:p>
      </dgm:t>
    </dgm:pt>
    <dgm:pt modelId="{9D122761-9A9C-412D-8583-18D1CC7D1CB3}" type="parTrans" cxnId="{B8997C39-DEEA-4AA4-A4BB-A89E1219FF34}">
      <dgm:prSet/>
      <dgm:spPr/>
      <dgm:t>
        <a:bodyPr/>
        <a:lstStyle/>
        <a:p>
          <a:endParaRPr lang="en-US"/>
        </a:p>
      </dgm:t>
    </dgm:pt>
    <dgm:pt modelId="{15CF68DF-5380-41EE-89CD-773F11FE9C4D}" type="sibTrans" cxnId="{B8997C39-DEEA-4AA4-A4BB-A89E1219FF34}">
      <dgm:prSet/>
      <dgm:spPr/>
      <dgm:t>
        <a:bodyPr/>
        <a:lstStyle/>
        <a:p>
          <a:endParaRPr lang="en-US"/>
        </a:p>
      </dgm:t>
    </dgm:pt>
    <dgm:pt modelId="{37226CD6-6D82-4C60-902C-9332C5A15100}">
      <dgm:prSet phldrT="[Text]"/>
      <dgm:spPr/>
      <dgm:t>
        <a:bodyPr/>
        <a:lstStyle/>
        <a:p>
          <a:r>
            <a:rPr lang="en-US" dirty="0" smtClean="0"/>
            <a:t>Neither server supports _sort</a:t>
          </a:r>
          <a:endParaRPr lang="en-US" dirty="0"/>
        </a:p>
      </dgm:t>
    </dgm:pt>
    <dgm:pt modelId="{B78241D1-B83C-4911-B85D-4C33F42532F4}" type="parTrans" cxnId="{E318724C-AB05-453F-B82F-CC59532B1ACF}">
      <dgm:prSet/>
      <dgm:spPr/>
      <dgm:t>
        <a:bodyPr/>
        <a:lstStyle/>
        <a:p>
          <a:endParaRPr lang="en-US"/>
        </a:p>
      </dgm:t>
    </dgm:pt>
    <dgm:pt modelId="{3EF4B5C1-BC32-49C4-84EF-89007D9272D0}" type="sibTrans" cxnId="{E318724C-AB05-453F-B82F-CC59532B1ACF}">
      <dgm:prSet/>
      <dgm:spPr/>
      <dgm:t>
        <a:bodyPr/>
        <a:lstStyle/>
        <a:p>
          <a:endParaRPr lang="en-US"/>
        </a:p>
      </dgm:t>
    </dgm:pt>
    <dgm:pt modelId="{F4A4BB52-4B34-4DFC-8281-49025AA23798}">
      <dgm:prSet phldrT="[Text]"/>
      <dgm:spPr/>
      <dgm:t>
        <a:bodyPr/>
        <a:lstStyle/>
        <a:p>
          <a:r>
            <a:rPr lang="en-US" dirty="0" smtClean="0"/>
            <a:t>SNOMED mapping &amp; subsumption</a:t>
          </a:r>
          <a:endParaRPr lang="en-US" dirty="0"/>
        </a:p>
      </dgm:t>
    </dgm:pt>
    <dgm:pt modelId="{A57865A2-E7F4-47D3-BB85-B48FB57648CA}" type="parTrans" cxnId="{D4FAAE3E-A72B-4838-B614-F34991AEB2A3}">
      <dgm:prSet/>
      <dgm:spPr/>
      <dgm:t>
        <a:bodyPr/>
        <a:lstStyle/>
        <a:p>
          <a:endParaRPr lang="en-US"/>
        </a:p>
      </dgm:t>
    </dgm:pt>
    <dgm:pt modelId="{16D5F609-657E-486E-A1BD-214D53B5DB85}" type="sibTrans" cxnId="{D4FAAE3E-A72B-4838-B614-F34991AEB2A3}">
      <dgm:prSet/>
      <dgm:spPr/>
      <dgm:t>
        <a:bodyPr/>
        <a:lstStyle/>
        <a:p>
          <a:endParaRPr lang="en-US"/>
        </a:p>
      </dgm:t>
    </dgm:pt>
    <dgm:pt modelId="{C647774A-BF26-4A2F-A6F0-5FC9AFF38991}">
      <dgm:prSet phldrT="[Text]"/>
      <dgm:spPr/>
      <dgm:t>
        <a:bodyPr/>
        <a:lstStyle/>
        <a:p>
          <a:r>
            <a:rPr lang="en-US" dirty="0" smtClean="0"/>
            <a:t>NDF-RT mapping &amp; traversal</a:t>
          </a:r>
          <a:endParaRPr lang="en-US" dirty="0"/>
        </a:p>
      </dgm:t>
    </dgm:pt>
    <dgm:pt modelId="{2F4AFC30-A6ED-43A5-8FCC-A3D4A3D104A3}" type="parTrans" cxnId="{6F69B46B-9C29-4901-9215-ADA6A8EBD484}">
      <dgm:prSet/>
      <dgm:spPr/>
      <dgm:t>
        <a:bodyPr/>
        <a:lstStyle/>
        <a:p>
          <a:endParaRPr lang="en-US"/>
        </a:p>
      </dgm:t>
    </dgm:pt>
    <dgm:pt modelId="{CEB69CBB-AC2C-49D1-B793-15D3512537C9}" type="sibTrans" cxnId="{6F69B46B-9C29-4901-9215-ADA6A8EBD484}">
      <dgm:prSet/>
      <dgm:spPr/>
      <dgm:t>
        <a:bodyPr/>
        <a:lstStyle/>
        <a:p>
          <a:endParaRPr lang="en-US"/>
        </a:p>
      </dgm:t>
    </dgm:pt>
    <dgm:pt modelId="{D3688A58-0CBF-4FE9-899F-AA87FED46A92}">
      <dgm:prSet phldrT="[Text]"/>
      <dgm:spPr/>
      <dgm:t>
        <a:bodyPr/>
        <a:lstStyle/>
        <a:p>
          <a:r>
            <a:rPr lang="en-US" dirty="0" smtClean="0"/>
            <a:t>Epic requires internal patient identifier</a:t>
          </a:r>
          <a:endParaRPr lang="en-US" dirty="0"/>
        </a:p>
      </dgm:t>
    </dgm:pt>
    <dgm:pt modelId="{C8426C1A-C4E6-4EBC-B71C-AC9505984A74}" type="parTrans" cxnId="{CD00F796-E4D8-4D6C-9492-7F77A900227A}">
      <dgm:prSet/>
      <dgm:spPr/>
      <dgm:t>
        <a:bodyPr/>
        <a:lstStyle/>
        <a:p>
          <a:endParaRPr lang="en-US"/>
        </a:p>
      </dgm:t>
    </dgm:pt>
    <dgm:pt modelId="{03CB7AA7-28E0-4AB4-9602-D62180C53B0B}" type="sibTrans" cxnId="{CD00F796-E4D8-4D6C-9492-7F77A900227A}">
      <dgm:prSet/>
      <dgm:spPr/>
      <dgm:t>
        <a:bodyPr/>
        <a:lstStyle/>
        <a:p>
          <a:endParaRPr lang="en-US"/>
        </a:p>
      </dgm:t>
    </dgm:pt>
    <dgm:pt modelId="{A2E36AAE-90A7-4665-9731-825E830F3FFF}">
      <dgm:prSet phldrT="[Text]"/>
      <dgm:spPr/>
      <dgm:t>
        <a:bodyPr/>
        <a:lstStyle/>
        <a:p>
          <a:r>
            <a:rPr lang="en-US" dirty="0" smtClean="0"/>
            <a:t>Neither server supports search via POST, compartment</a:t>
          </a:r>
          <a:endParaRPr lang="en-US" dirty="0"/>
        </a:p>
      </dgm:t>
    </dgm:pt>
    <dgm:pt modelId="{2DD810C7-2E4B-46E1-B71E-20539D1C8EC1}" type="parTrans" cxnId="{7C488D64-2FA1-431D-BAE5-79E02F57D09A}">
      <dgm:prSet/>
      <dgm:spPr/>
      <dgm:t>
        <a:bodyPr/>
        <a:lstStyle/>
        <a:p>
          <a:endParaRPr lang="en-US"/>
        </a:p>
      </dgm:t>
    </dgm:pt>
    <dgm:pt modelId="{E812538F-6142-4A97-BAE2-78FE93EAAFA7}" type="sibTrans" cxnId="{7C488D64-2FA1-431D-BAE5-79E02F57D09A}">
      <dgm:prSet/>
      <dgm:spPr/>
      <dgm:t>
        <a:bodyPr/>
        <a:lstStyle/>
        <a:p>
          <a:endParaRPr lang="en-US"/>
        </a:p>
      </dgm:t>
    </dgm:pt>
    <dgm:pt modelId="{DD90F4F8-E88F-4054-BC8B-1C72A4860AFB}">
      <dgm:prSet phldrT="[Text]"/>
      <dgm:spPr/>
      <dgm:t>
        <a:bodyPr/>
        <a:lstStyle/>
        <a:p>
          <a:r>
            <a:rPr lang="en-US" dirty="0" smtClean="0"/>
            <a:t>Different representation for dates</a:t>
          </a:r>
          <a:endParaRPr lang="en-US" dirty="0"/>
        </a:p>
      </dgm:t>
    </dgm:pt>
    <dgm:pt modelId="{90EFFDB1-01EE-4C41-BB29-4C8D60D57DD7}" type="parTrans" cxnId="{E1692328-34C1-403B-BCA8-B18EFDE8333A}">
      <dgm:prSet/>
      <dgm:spPr/>
      <dgm:t>
        <a:bodyPr/>
        <a:lstStyle/>
        <a:p>
          <a:endParaRPr lang="en-US"/>
        </a:p>
      </dgm:t>
    </dgm:pt>
    <dgm:pt modelId="{A46C243D-0A04-473E-913D-FA2971A7CF58}" type="sibTrans" cxnId="{E1692328-34C1-403B-BCA8-B18EFDE8333A}">
      <dgm:prSet/>
      <dgm:spPr/>
      <dgm:t>
        <a:bodyPr/>
        <a:lstStyle/>
        <a:p>
          <a:endParaRPr lang="en-US"/>
        </a:p>
      </dgm:t>
    </dgm:pt>
    <dgm:pt modelId="{6905A262-FD23-4904-8AFC-E5F6F12E6691}">
      <dgm:prSet phldrT="[Text]"/>
      <dgm:spPr/>
      <dgm:t>
        <a:bodyPr/>
        <a:lstStyle/>
        <a:p>
          <a:r>
            <a:rPr lang="en-US" dirty="0" smtClean="0"/>
            <a:t>Differences in code system URI’s</a:t>
          </a:r>
          <a:endParaRPr lang="en-US" dirty="0"/>
        </a:p>
      </dgm:t>
    </dgm:pt>
    <dgm:pt modelId="{E984247E-FE88-4C62-AF64-5C46DD5EAE16}" type="sibTrans" cxnId="{9CAA42B6-D58B-426D-B70A-5FCDE302F255}">
      <dgm:prSet/>
      <dgm:spPr/>
      <dgm:t>
        <a:bodyPr/>
        <a:lstStyle/>
        <a:p>
          <a:endParaRPr lang="en-US"/>
        </a:p>
      </dgm:t>
    </dgm:pt>
    <dgm:pt modelId="{2F0F89C2-29C1-4EED-BF2D-3E8B91654850}" type="parTrans" cxnId="{9CAA42B6-D58B-426D-B70A-5FCDE302F255}">
      <dgm:prSet/>
      <dgm:spPr/>
      <dgm:t>
        <a:bodyPr/>
        <a:lstStyle/>
        <a:p>
          <a:endParaRPr lang="en-US"/>
        </a:p>
      </dgm:t>
    </dgm:pt>
    <dgm:pt modelId="{D1AFB609-8E6E-4F02-99F1-1E4AF4310808}" type="pres">
      <dgm:prSet presAssocID="{3A8E1538-BA9C-47E0-870F-8E93F39F5D9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FAD8225-9F19-462A-A59B-2BBAE60E9397}" type="pres">
      <dgm:prSet presAssocID="{3992F641-825F-45C5-BE46-C57EE6C8F9B2}" presName="circle1" presStyleLbl="node1" presStyleIdx="0" presStyleCnt="3"/>
      <dgm:spPr>
        <a:solidFill>
          <a:schemeClr val="accent1">
            <a:lumMod val="60000"/>
            <a:lumOff val="40000"/>
          </a:schemeClr>
        </a:solidFill>
      </dgm:spPr>
    </dgm:pt>
    <dgm:pt modelId="{A7D82C6C-9EA8-46BD-90B0-77CDFA3F0AC7}" type="pres">
      <dgm:prSet presAssocID="{3992F641-825F-45C5-BE46-C57EE6C8F9B2}" presName="space" presStyleCnt="0"/>
      <dgm:spPr/>
    </dgm:pt>
    <dgm:pt modelId="{648C1C77-BFCE-4C47-9DD2-64E0FF49E6E7}" type="pres">
      <dgm:prSet presAssocID="{3992F641-825F-45C5-BE46-C57EE6C8F9B2}" presName="rect1" presStyleLbl="alignAcc1" presStyleIdx="0" presStyleCnt="3"/>
      <dgm:spPr/>
      <dgm:t>
        <a:bodyPr/>
        <a:lstStyle/>
        <a:p>
          <a:endParaRPr lang="en-US"/>
        </a:p>
      </dgm:t>
    </dgm:pt>
    <dgm:pt modelId="{79668E09-3A17-447B-BBDD-F53ED1DF9DFA}" type="pres">
      <dgm:prSet presAssocID="{287070B7-CE8A-437D-A3E9-AEA994E1B81B}" presName="vertSpace2" presStyleLbl="node1" presStyleIdx="0" presStyleCnt="3"/>
      <dgm:spPr/>
    </dgm:pt>
    <dgm:pt modelId="{C873A822-8986-4D27-9715-0302EB19CFC2}" type="pres">
      <dgm:prSet presAssocID="{287070B7-CE8A-437D-A3E9-AEA994E1B81B}" presName="circle2" presStyleLbl="node1" presStyleIdx="1" presStyleCnt="3"/>
      <dgm:spPr>
        <a:solidFill>
          <a:schemeClr val="accent5">
            <a:lumMod val="60000"/>
            <a:lumOff val="40000"/>
          </a:schemeClr>
        </a:solidFill>
      </dgm:spPr>
    </dgm:pt>
    <dgm:pt modelId="{8985BD1D-93BC-4B4F-AE09-8388C67DEA6D}" type="pres">
      <dgm:prSet presAssocID="{287070B7-CE8A-437D-A3E9-AEA994E1B81B}" presName="rect2" presStyleLbl="alignAcc1" presStyleIdx="1" presStyleCnt="3"/>
      <dgm:spPr/>
      <dgm:t>
        <a:bodyPr/>
        <a:lstStyle/>
        <a:p>
          <a:endParaRPr lang="en-US"/>
        </a:p>
      </dgm:t>
    </dgm:pt>
    <dgm:pt modelId="{07AEA655-2CF3-4AD5-ACAE-3BCCD02684DE}" type="pres">
      <dgm:prSet presAssocID="{1D4CE312-33EE-481A-A850-DF60C87BBA99}" presName="vertSpace3" presStyleLbl="node1" presStyleIdx="1" presStyleCnt="3"/>
      <dgm:spPr/>
    </dgm:pt>
    <dgm:pt modelId="{8CE3DF00-FCA2-42A6-8CEB-AAB72202336D}" type="pres">
      <dgm:prSet presAssocID="{1D4CE312-33EE-481A-A850-DF60C87BBA99}" presName="circle3" presStyleLbl="node1" presStyleIdx="2" presStyleCnt="3"/>
      <dgm:spPr>
        <a:solidFill>
          <a:schemeClr val="accent4">
            <a:lumMod val="60000"/>
            <a:lumOff val="40000"/>
          </a:schemeClr>
        </a:solidFill>
      </dgm:spPr>
    </dgm:pt>
    <dgm:pt modelId="{DCFE1232-44F8-4570-B3AC-45E709E4DDD9}" type="pres">
      <dgm:prSet presAssocID="{1D4CE312-33EE-481A-A850-DF60C87BBA99}" presName="rect3" presStyleLbl="alignAcc1" presStyleIdx="2" presStyleCnt="3"/>
      <dgm:spPr/>
      <dgm:t>
        <a:bodyPr/>
        <a:lstStyle/>
        <a:p>
          <a:endParaRPr lang="en-US"/>
        </a:p>
      </dgm:t>
    </dgm:pt>
    <dgm:pt modelId="{DE423A3E-0600-4F70-B08F-106B3BDF5CCD}" type="pres">
      <dgm:prSet presAssocID="{3992F641-825F-45C5-BE46-C57EE6C8F9B2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34D0F1-9BA4-49B8-BDB1-941FDD33540B}" type="pres">
      <dgm:prSet presAssocID="{3992F641-825F-45C5-BE46-C57EE6C8F9B2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547A09-788A-453E-B939-596FED934D67}" type="pres">
      <dgm:prSet presAssocID="{287070B7-CE8A-437D-A3E9-AEA994E1B81B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782792-F6DB-4DDE-92C4-300EB6D5E1AF}" type="pres">
      <dgm:prSet presAssocID="{287070B7-CE8A-437D-A3E9-AEA994E1B81B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6155AC-D017-4053-B924-5B543B147479}" type="pres">
      <dgm:prSet presAssocID="{1D4CE312-33EE-481A-A850-DF60C87BBA99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CC18CB-A8F8-412E-A4F6-AD4E0F059CAE}" type="pres">
      <dgm:prSet presAssocID="{1D4CE312-33EE-481A-A850-DF60C87BBA99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6C52E6-E8FD-4931-BD25-24C58B6EADD6}" srcId="{1D4CE312-33EE-481A-A850-DF60C87BBA99}" destId="{0B28F75C-B1E1-4613-8048-8955C8F6F5C8}" srcOrd="0" destOrd="0" parTransId="{F4286DF6-E945-4E6E-A2C1-D4A254D6D61A}" sibTransId="{BE4B271F-D395-473A-AB95-23972D6361F6}"/>
    <dgm:cxn modelId="{B8997C39-DEEA-4AA4-A4BB-A89E1219FF34}" srcId="{287070B7-CE8A-437D-A3E9-AEA994E1B81B}" destId="{0F522C03-9471-4B56-8CEC-9B46A3933FC2}" srcOrd="1" destOrd="0" parTransId="{9D122761-9A9C-412D-8583-18D1CC7D1CB3}" sibTransId="{15CF68DF-5380-41EE-89CD-773F11FE9C4D}"/>
    <dgm:cxn modelId="{3BD2E80C-28BB-48AE-82FC-D4F277E2C509}" type="presOf" srcId="{287070B7-CE8A-437D-A3E9-AEA994E1B81B}" destId="{EA547A09-788A-453E-B939-596FED934D67}" srcOrd="1" destOrd="0" presId="urn:microsoft.com/office/officeart/2005/8/layout/target3"/>
    <dgm:cxn modelId="{0093BC12-BA18-4ABB-8B2A-6E6103B3B555}" srcId="{3A8E1538-BA9C-47E0-870F-8E93F39F5D9C}" destId="{287070B7-CE8A-437D-A3E9-AEA994E1B81B}" srcOrd="1" destOrd="0" parTransId="{7F052CBE-2BB0-4C27-BABA-DFED9A117C8C}" sibTransId="{CA8836DB-FDA6-4F7E-9767-175D6F63AABD}"/>
    <dgm:cxn modelId="{EF43317E-F39D-446C-B844-33A94B49E908}" type="presOf" srcId="{D3688A58-0CBF-4FE9-899F-AA87FED46A92}" destId="{F4CC18CB-A8F8-412E-A4F6-AD4E0F059CAE}" srcOrd="0" destOrd="2" presId="urn:microsoft.com/office/officeart/2005/8/layout/target3"/>
    <dgm:cxn modelId="{7C488D64-2FA1-431D-BAE5-79E02F57D09A}" srcId="{3992F641-825F-45C5-BE46-C57EE6C8F9B2}" destId="{A2E36AAE-90A7-4665-9731-825E830F3FFF}" srcOrd="2" destOrd="0" parTransId="{2DD810C7-2E4B-46E1-B71E-20539D1C8EC1}" sibTransId="{E812538F-6142-4A97-BAE2-78FE93EAAFA7}"/>
    <dgm:cxn modelId="{F4CD21DD-5F1A-4A28-8F85-F8A0E98723C9}" type="presOf" srcId="{C647774A-BF26-4A2F-A6F0-5FC9AFF38991}" destId="{D1782792-F6DB-4DDE-92C4-300EB6D5E1AF}" srcOrd="0" destOrd="4" presId="urn:microsoft.com/office/officeart/2005/8/layout/target3"/>
    <dgm:cxn modelId="{FBC6CE71-8F14-42D9-BC5A-78CA35BF6851}" srcId="{3992F641-825F-45C5-BE46-C57EE6C8F9B2}" destId="{521C736C-85E8-4251-BF99-3D757E9CE219}" srcOrd="0" destOrd="0" parTransId="{06E32382-A008-4500-9846-C336286BD538}" sibTransId="{23BD08EB-9A06-47F9-AF29-B0917B9149A7}"/>
    <dgm:cxn modelId="{8DEA73BA-4A0B-4C4B-9131-4B24D5B1E64F}" type="presOf" srcId="{6AE0BB3E-B8F5-455D-9D5A-DD02B7E9F890}" destId="{F4CC18CB-A8F8-412E-A4F6-AD4E0F059CAE}" srcOrd="0" destOrd="1" presId="urn:microsoft.com/office/officeart/2005/8/layout/target3"/>
    <dgm:cxn modelId="{9CAA42B6-D58B-426D-B70A-5FCDE302F255}" srcId="{1D4CE312-33EE-481A-A850-DF60C87BBA99}" destId="{6905A262-FD23-4904-8AFC-E5F6F12E6691}" srcOrd="3" destOrd="0" parTransId="{2F0F89C2-29C1-4EED-BF2D-3E8B91654850}" sibTransId="{E984247E-FE88-4C62-AF64-5C46DD5EAE16}"/>
    <dgm:cxn modelId="{A6A795E7-0A7A-4CA0-8447-BB62F90C18B9}" type="presOf" srcId="{521C736C-85E8-4251-BF99-3D757E9CE219}" destId="{3934D0F1-9BA4-49B8-BDB1-941FDD33540B}" srcOrd="0" destOrd="0" presId="urn:microsoft.com/office/officeart/2005/8/layout/target3"/>
    <dgm:cxn modelId="{D4FAAE3E-A72B-4838-B614-F34991AEB2A3}" srcId="{287070B7-CE8A-437D-A3E9-AEA994E1B81B}" destId="{F4A4BB52-4B34-4DFC-8281-49025AA23798}" srcOrd="3" destOrd="0" parTransId="{A57865A2-E7F4-47D3-BB85-B48FB57648CA}" sibTransId="{16D5F609-657E-486E-A1BD-214D53B5DB85}"/>
    <dgm:cxn modelId="{7B7ED740-E378-4399-A02A-C86E5F71EF4C}" type="presOf" srcId="{0F522C03-9471-4B56-8CEC-9B46A3933FC2}" destId="{D1782792-F6DB-4DDE-92C4-300EB6D5E1AF}" srcOrd="0" destOrd="1" presId="urn:microsoft.com/office/officeart/2005/8/layout/target3"/>
    <dgm:cxn modelId="{8829BE2D-C25C-4AF4-AB62-40589207CFAD}" type="presOf" srcId="{F19C437E-878B-4DB3-832A-9BC7D7A9CAE0}" destId="{D1782792-F6DB-4DDE-92C4-300EB6D5E1AF}" srcOrd="0" destOrd="0" presId="urn:microsoft.com/office/officeart/2005/8/layout/target3"/>
    <dgm:cxn modelId="{4B2E9ACD-943B-48F6-B171-BA34C9D8769B}" type="presOf" srcId="{37226CD6-6D82-4C60-902C-9332C5A15100}" destId="{3934D0F1-9BA4-49B8-BDB1-941FDD33540B}" srcOrd="0" destOrd="1" presId="urn:microsoft.com/office/officeart/2005/8/layout/target3"/>
    <dgm:cxn modelId="{EC78DC0A-E578-4178-97CE-EFF313818E56}" type="presOf" srcId="{6905A262-FD23-4904-8AFC-E5F6F12E6691}" destId="{F4CC18CB-A8F8-412E-A4F6-AD4E0F059CAE}" srcOrd="0" destOrd="3" presId="urn:microsoft.com/office/officeart/2005/8/layout/target3"/>
    <dgm:cxn modelId="{D4261CDB-1088-402F-AFE2-90CB4A6C04F3}" type="presOf" srcId="{DD90F4F8-E88F-4054-BC8B-1C72A4860AFB}" destId="{F4CC18CB-A8F8-412E-A4F6-AD4E0F059CAE}" srcOrd="0" destOrd="4" presId="urn:microsoft.com/office/officeart/2005/8/layout/target3"/>
    <dgm:cxn modelId="{38DCBFB3-8F4A-4BF1-9BB0-F74CA5FDC494}" type="presOf" srcId="{287070B7-CE8A-437D-A3E9-AEA994E1B81B}" destId="{8985BD1D-93BC-4B4F-AE09-8388C67DEA6D}" srcOrd="0" destOrd="0" presId="urn:microsoft.com/office/officeart/2005/8/layout/target3"/>
    <dgm:cxn modelId="{C379C2CD-B6FC-4036-A0BE-C948B99B12BB}" type="presOf" srcId="{3A8E1538-BA9C-47E0-870F-8E93F39F5D9C}" destId="{D1AFB609-8E6E-4F02-99F1-1E4AF4310808}" srcOrd="0" destOrd="0" presId="urn:microsoft.com/office/officeart/2005/8/layout/target3"/>
    <dgm:cxn modelId="{217BAA7B-98C6-45BD-904A-436D3628B1A4}" srcId="{287070B7-CE8A-437D-A3E9-AEA994E1B81B}" destId="{F19C437E-878B-4DB3-832A-9BC7D7A9CAE0}" srcOrd="0" destOrd="0" parTransId="{265AA02A-2AC2-4238-8B73-525BDD643B1D}" sibTransId="{CBB708CF-F29D-4429-B050-7E1B18F47D93}"/>
    <dgm:cxn modelId="{BDEDBBFF-707D-4F38-A782-F3D404B537B3}" type="presOf" srcId="{3992F641-825F-45C5-BE46-C57EE6C8F9B2}" destId="{DE423A3E-0600-4F70-B08F-106B3BDF5CCD}" srcOrd="1" destOrd="0" presId="urn:microsoft.com/office/officeart/2005/8/layout/target3"/>
    <dgm:cxn modelId="{DB864EC0-4993-44A5-A58C-E2D03A002A4F}" type="presOf" srcId="{27625853-FCB7-4446-9C4B-AB25E85B7A80}" destId="{D1782792-F6DB-4DDE-92C4-300EB6D5E1AF}" srcOrd="0" destOrd="2" presId="urn:microsoft.com/office/officeart/2005/8/layout/target3"/>
    <dgm:cxn modelId="{B64011C0-2061-429C-AB05-A68332F6B414}" srcId="{287070B7-CE8A-437D-A3E9-AEA994E1B81B}" destId="{27625853-FCB7-4446-9C4B-AB25E85B7A80}" srcOrd="2" destOrd="0" parTransId="{365311D6-1369-4513-B0EF-03FFAE200DD1}" sibTransId="{D1B52B2D-A4C4-426A-8D92-3B076D66C97B}"/>
    <dgm:cxn modelId="{6F69B46B-9C29-4901-9215-ADA6A8EBD484}" srcId="{287070B7-CE8A-437D-A3E9-AEA994E1B81B}" destId="{C647774A-BF26-4A2F-A6F0-5FC9AFF38991}" srcOrd="4" destOrd="0" parTransId="{2F4AFC30-A6ED-43A5-8FCC-A3D4A3D104A3}" sibTransId="{CEB69CBB-AC2C-49D1-B793-15D3512537C9}"/>
    <dgm:cxn modelId="{AE0D7693-BC57-4092-8FF9-5792DF96EDBC}" type="presOf" srcId="{A2E36AAE-90A7-4665-9731-825E830F3FFF}" destId="{3934D0F1-9BA4-49B8-BDB1-941FDD33540B}" srcOrd="0" destOrd="2" presId="urn:microsoft.com/office/officeart/2005/8/layout/target3"/>
    <dgm:cxn modelId="{E318724C-AB05-453F-B82F-CC59532B1ACF}" srcId="{3992F641-825F-45C5-BE46-C57EE6C8F9B2}" destId="{37226CD6-6D82-4C60-902C-9332C5A15100}" srcOrd="1" destOrd="0" parTransId="{B78241D1-B83C-4911-B85D-4C33F42532F4}" sibTransId="{3EF4B5C1-BC32-49C4-84EF-89007D9272D0}"/>
    <dgm:cxn modelId="{34178325-F643-4359-B91D-C8E709D9AFF2}" type="presOf" srcId="{1D4CE312-33EE-481A-A850-DF60C87BBA99}" destId="{C86155AC-D017-4053-B924-5B543B147479}" srcOrd="1" destOrd="0" presId="urn:microsoft.com/office/officeart/2005/8/layout/target3"/>
    <dgm:cxn modelId="{E1692328-34C1-403B-BCA8-B18EFDE8333A}" srcId="{1D4CE312-33EE-481A-A850-DF60C87BBA99}" destId="{DD90F4F8-E88F-4054-BC8B-1C72A4860AFB}" srcOrd="4" destOrd="0" parTransId="{90EFFDB1-01EE-4C41-BB29-4C8D60D57DD7}" sibTransId="{A46C243D-0A04-473E-913D-FA2971A7CF58}"/>
    <dgm:cxn modelId="{C45EADC4-7B94-478F-AA8A-CEC832556DDD}" srcId="{3A8E1538-BA9C-47E0-870F-8E93F39F5D9C}" destId="{3992F641-825F-45C5-BE46-C57EE6C8F9B2}" srcOrd="0" destOrd="0" parTransId="{C99DE021-2827-4C4E-AC0E-14E56A159BCB}" sibTransId="{6C8DFAC6-1AFF-40B5-912E-25ABED87D3CC}"/>
    <dgm:cxn modelId="{AB9C82F3-DA72-4144-9D3B-C593EA016B5B}" type="presOf" srcId="{1D4CE312-33EE-481A-A850-DF60C87BBA99}" destId="{DCFE1232-44F8-4570-B3AC-45E709E4DDD9}" srcOrd="0" destOrd="0" presId="urn:microsoft.com/office/officeart/2005/8/layout/target3"/>
    <dgm:cxn modelId="{4AE09A6D-5A6E-47E8-B210-FC6E4F3DF55B}" type="presOf" srcId="{F4A4BB52-4B34-4DFC-8281-49025AA23798}" destId="{D1782792-F6DB-4DDE-92C4-300EB6D5E1AF}" srcOrd="0" destOrd="3" presId="urn:microsoft.com/office/officeart/2005/8/layout/target3"/>
    <dgm:cxn modelId="{A0FA8A35-EDA1-49CE-B73E-492172061330}" type="presOf" srcId="{3992F641-825F-45C5-BE46-C57EE6C8F9B2}" destId="{648C1C77-BFCE-4C47-9DD2-64E0FF49E6E7}" srcOrd="0" destOrd="0" presId="urn:microsoft.com/office/officeart/2005/8/layout/target3"/>
    <dgm:cxn modelId="{3B18DB53-0C39-49F3-96CC-659106C97A99}" srcId="{3A8E1538-BA9C-47E0-870F-8E93F39F5D9C}" destId="{1D4CE312-33EE-481A-A850-DF60C87BBA99}" srcOrd="2" destOrd="0" parTransId="{BD2EC6E2-9548-4A31-8503-880C31D2281D}" sibTransId="{EE2E2E93-9816-43AD-8F49-1BBAE4564526}"/>
    <dgm:cxn modelId="{7EC333E8-2A23-4F72-8387-38E1590928A9}" type="presOf" srcId="{0B28F75C-B1E1-4613-8048-8955C8F6F5C8}" destId="{F4CC18CB-A8F8-412E-A4F6-AD4E0F059CAE}" srcOrd="0" destOrd="0" presId="urn:microsoft.com/office/officeart/2005/8/layout/target3"/>
    <dgm:cxn modelId="{CD00F796-E4D8-4D6C-9492-7F77A900227A}" srcId="{1D4CE312-33EE-481A-A850-DF60C87BBA99}" destId="{D3688A58-0CBF-4FE9-899F-AA87FED46A92}" srcOrd="2" destOrd="0" parTransId="{C8426C1A-C4E6-4EBC-B71C-AC9505984A74}" sibTransId="{03CB7AA7-28E0-4AB4-9602-D62180C53B0B}"/>
    <dgm:cxn modelId="{CAE39F61-E7DD-41F8-9435-28F7DC8C7EAB}" srcId="{1D4CE312-33EE-481A-A850-DF60C87BBA99}" destId="{6AE0BB3E-B8F5-455D-9D5A-DD02B7E9F890}" srcOrd="1" destOrd="0" parTransId="{10FB7F9D-14AB-4B95-A5EE-F1D9E19B3140}" sibTransId="{CCE4504F-1EB6-4D36-892B-C905ACD1295D}"/>
    <dgm:cxn modelId="{BE59787F-0F89-404F-A86A-E8B66C4CDAAC}" type="presParOf" srcId="{D1AFB609-8E6E-4F02-99F1-1E4AF4310808}" destId="{0FAD8225-9F19-462A-A59B-2BBAE60E9397}" srcOrd="0" destOrd="0" presId="urn:microsoft.com/office/officeart/2005/8/layout/target3"/>
    <dgm:cxn modelId="{FAA62344-BF8C-4FCF-8609-B8FF44CDA922}" type="presParOf" srcId="{D1AFB609-8E6E-4F02-99F1-1E4AF4310808}" destId="{A7D82C6C-9EA8-46BD-90B0-77CDFA3F0AC7}" srcOrd="1" destOrd="0" presId="urn:microsoft.com/office/officeart/2005/8/layout/target3"/>
    <dgm:cxn modelId="{EE251647-7525-4E3F-818A-888607A40C23}" type="presParOf" srcId="{D1AFB609-8E6E-4F02-99F1-1E4AF4310808}" destId="{648C1C77-BFCE-4C47-9DD2-64E0FF49E6E7}" srcOrd="2" destOrd="0" presId="urn:microsoft.com/office/officeart/2005/8/layout/target3"/>
    <dgm:cxn modelId="{DE9525F3-7F05-4B10-9131-CBA483878FE9}" type="presParOf" srcId="{D1AFB609-8E6E-4F02-99F1-1E4AF4310808}" destId="{79668E09-3A17-447B-BBDD-F53ED1DF9DFA}" srcOrd="3" destOrd="0" presId="urn:microsoft.com/office/officeart/2005/8/layout/target3"/>
    <dgm:cxn modelId="{2048BDCA-03B1-4D90-A54B-283A8B40605D}" type="presParOf" srcId="{D1AFB609-8E6E-4F02-99F1-1E4AF4310808}" destId="{C873A822-8986-4D27-9715-0302EB19CFC2}" srcOrd="4" destOrd="0" presId="urn:microsoft.com/office/officeart/2005/8/layout/target3"/>
    <dgm:cxn modelId="{E662C652-5EB3-4986-B3AE-E2B6663911DF}" type="presParOf" srcId="{D1AFB609-8E6E-4F02-99F1-1E4AF4310808}" destId="{8985BD1D-93BC-4B4F-AE09-8388C67DEA6D}" srcOrd="5" destOrd="0" presId="urn:microsoft.com/office/officeart/2005/8/layout/target3"/>
    <dgm:cxn modelId="{1170AE33-59CE-4B2D-B482-4F58FA56488D}" type="presParOf" srcId="{D1AFB609-8E6E-4F02-99F1-1E4AF4310808}" destId="{07AEA655-2CF3-4AD5-ACAE-3BCCD02684DE}" srcOrd="6" destOrd="0" presId="urn:microsoft.com/office/officeart/2005/8/layout/target3"/>
    <dgm:cxn modelId="{1093EBCC-14E0-48F9-AF91-C596C251527E}" type="presParOf" srcId="{D1AFB609-8E6E-4F02-99F1-1E4AF4310808}" destId="{8CE3DF00-FCA2-42A6-8CEB-AAB72202336D}" srcOrd="7" destOrd="0" presId="urn:microsoft.com/office/officeart/2005/8/layout/target3"/>
    <dgm:cxn modelId="{C0587372-13C9-4467-A9F3-1AB5B7CBAB68}" type="presParOf" srcId="{D1AFB609-8E6E-4F02-99F1-1E4AF4310808}" destId="{DCFE1232-44F8-4570-B3AC-45E709E4DDD9}" srcOrd="8" destOrd="0" presId="urn:microsoft.com/office/officeart/2005/8/layout/target3"/>
    <dgm:cxn modelId="{B3B7F910-6536-4398-9714-B47DBBA715DE}" type="presParOf" srcId="{D1AFB609-8E6E-4F02-99F1-1E4AF4310808}" destId="{DE423A3E-0600-4F70-B08F-106B3BDF5CCD}" srcOrd="9" destOrd="0" presId="urn:microsoft.com/office/officeart/2005/8/layout/target3"/>
    <dgm:cxn modelId="{148C1AFE-D160-4D38-AD59-AF207A87A5C7}" type="presParOf" srcId="{D1AFB609-8E6E-4F02-99F1-1E4AF4310808}" destId="{3934D0F1-9BA4-49B8-BDB1-941FDD33540B}" srcOrd="10" destOrd="0" presId="urn:microsoft.com/office/officeart/2005/8/layout/target3"/>
    <dgm:cxn modelId="{9A1ADB20-EDF2-4A10-9781-38FDDAE2604C}" type="presParOf" srcId="{D1AFB609-8E6E-4F02-99F1-1E4AF4310808}" destId="{EA547A09-788A-453E-B939-596FED934D67}" srcOrd="11" destOrd="0" presId="urn:microsoft.com/office/officeart/2005/8/layout/target3"/>
    <dgm:cxn modelId="{E2210E00-45B9-42C9-9111-0AB9D3CFCC3A}" type="presParOf" srcId="{D1AFB609-8E6E-4F02-99F1-1E4AF4310808}" destId="{D1782792-F6DB-4DDE-92C4-300EB6D5E1AF}" srcOrd="12" destOrd="0" presId="urn:microsoft.com/office/officeart/2005/8/layout/target3"/>
    <dgm:cxn modelId="{42F66343-0244-4820-A9C6-1EA4845E9A5A}" type="presParOf" srcId="{D1AFB609-8E6E-4F02-99F1-1E4AF4310808}" destId="{C86155AC-D017-4053-B924-5B543B147479}" srcOrd="13" destOrd="0" presId="urn:microsoft.com/office/officeart/2005/8/layout/target3"/>
    <dgm:cxn modelId="{5B27B3F3-CD7D-4368-B0D2-B00719C289F4}" type="presParOf" srcId="{D1AFB609-8E6E-4F02-99F1-1E4AF4310808}" destId="{F4CC18CB-A8F8-412E-A4F6-AD4E0F059CAE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8E1538-BA9C-47E0-870F-8E93F39F5D9C}" type="doc">
      <dgm:prSet loTypeId="urn:microsoft.com/office/officeart/2005/8/layout/target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992F641-825F-45C5-BE46-C57EE6C8F9B2}">
      <dgm:prSet phldrT="[Text]"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dirty="0" smtClean="0"/>
            <a:t>Extension</a:t>
          </a:r>
          <a:endParaRPr lang="en-US" dirty="0"/>
        </a:p>
      </dgm:t>
    </dgm:pt>
    <dgm:pt modelId="{C99DE021-2827-4C4E-AC0E-14E56A159BCB}" type="parTrans" cxnId="{C45EADC4-7B94-478F-AA8A-CEC832556DDD}">
      <dgm:prSet/>
      <dgm:spPr/>
      <dgm:t>
        <a:bodyPr/>
        <a:lstStyle/>
        <a:p>
          <a:endParaRPr lang="en-US"/>
        </a:p>
      </dgm:t>
    </dgm:pt>
    <dgm:pt modelId="{6C8DFAC6-1AFF-40B5-912E-25ABED87D3CC}" type="sibTrans" cxnId="{C45EADC4-7B94-478F-AA8A-CEC832556DDD}">
      <dgm:prSet/>
      <dgm:spPr/>
      <dgm:t>
        <a:bodyPr/>
        <a:lstStyle/>
        <a:p>
          <a:endParaRPr lang="en-US"/>
        </a:p>
      </dgm:t>
    </dgm:pt>
    <dgm:pt modelId="{521C736C-85E8-4251-BF99-3D757E9CE219}">
      <dgm:prSet phldrT="[Text]"/>
      <dgm:spPr/>
      <dgm:t>
        <a:bodyPr/>
        <a:lstStyle/>
        <a:p>
          <a:r>
            <a:rPr lang="en-US" dirty="0" smtClean="0"/>
            <a:t>Neither server supports _filter</a:t>
          </a:r>
          <a:endParaRPr lang="en-US" dirty="0"/>
        </a:p>
      </dgm:t>
    </dgm:pt>
    <dgm:pt modelId="{06E32382-A008-4500-9846-C336286BD538}" type="parTrans" cxnId="{FBC6CE71-8F14-42D9-BC5A-78CA35BF6851}">
      <dgm:prSet/>
      <dgm:spPr/>
      <dgm:t>
        <a:bodyPr/>
        <a:lstStyle/>
        <a:p>
          <a:endParaRPr lang="en-US"/>
        </a:p>
      </dgm:t>
    </dgm:pt>
    <dgm:pt modelId="{23BD08EB-9A06-47F9-AF29-B0917B9149A7}" type="sibTrans" cxnId="{FBC6CE71-8F14-42D9-BC5A-78CA35BF6851}">
      <dgm:prSet/>
      <dgm:spPr/>
      <dgm:t>
        <a:bodyPr/>
        <a:lstStyle/>
        <a:p>
          <a:endParaRPr lang="en-US"/>
        </a:p>
      </dgm:t>
    </dgm:pt>
    <dgm:pt modelId="{287070B7-CE8A-437D-A3E9-AEA994E1B81B}">
      <dgm:prSet phldrT="[Text]"/>
      <dgm:spPr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dirty="0" smtClean="0"/>
            <a:t>Semantic Transformation</a:t>
          </a:r>
          <a:endParaRPr lang="en-US" dirty="0"/>
        </a:p>
      </dgm:t>
    </dgm:pt>
    <dgm:pt modelId="{7F052CBE-2BB0-4C27-BABA-DFED9A117C8C}" type="parTrans" cxnId="{0093BC12-BA18-4ABB-8B2A-6E6103B3B555}">
      <dgm:prSet/>
      <dgm:spPr/>
      <dgm:t>
        <a:bodyPr/>
        <a:lstStyle/>
        <a:p>
          <a:endParaRPr lang="en-US"/>
        </a:p>
      </dgm:t>
    </dgm:pt>
    <dgm:pt modelId="{CA8836DB-FDA6-4F7E-9767-175D6F63AABD}" type="sibTrans" cxnId="{0093BC12-BA18-4ABB-8B2A-6E6103B3B555}">
      <dgm:prSet/>
      <dgm:spPr/>
      <dgm:t>
        <a:bodyPr/>
        <a:lstStyle/>
        <a:p>
          <a:endParaRPr lang="en-US"/>
        </a:p>
      </dgm:t>
    </dgm:pt>
    <dgm:pt modelId="{F19C437E-878B-4DB3-832A-9BC7D7A9CAE0}">
      <dgm:prSet phldrT="[Text]"/>
      <dgm:spPr/>
      <dgm:t>
        <a:bodyPr/>
        <a:lstStyle/>
        <a:p>
          <a:r>
            <a:rPr lang="en-US" dirty="0" smtClean="0"/>
            <a:t>Mixed coding for conditions</a:t>
          </a:r>
          <a:endParaRPr lang="en-US" dirty="0"/>
        </a:p>
      </dgm:t>
    </dgm:pt>
    <dgm:pt modelId="{265AA02A-2AC2-4238-8B73-525BDD643B1D}" type="parTrans" cxnId="{217BAA7B-98C6-45BD-904A-436D3628B1A4}">
      <dgm:prSet/>
      <dgm:spPr/>
      <dgm:t>
        <a:bodyPr/>
        <a:lstStyle/>
        <a:p>
          <a:endParaRPr lang="en-US"/>
        </a:p>
      </dgm:t>
    </dgm:pt>
    <dgm:pt modelId="{CBB708CF-F29D-4429-B050-7E1B18F47D93}" type="sibTrans" cxnId="{217BAA7B-98C6-45BD-904A-436D3628B1A4}">
      <dgm:prSet/>
      <dgm:spPr/>
      <dgm:t>
        <a:bodyPr/>
        <a:lstStyle/>
        <a:p>
          <a:endParaRPr lang="en-US"/>
        </a:p>
      </dgm:t>
    </dgm:pt>
    <dgm:pt modelId="{1D4CE312-33EE-481A-A850-DF60C87BBA99}">
      <dgm:prSet phldrT="[Text]"/>
      <dgm:spPr>
        <a:ln>
          <a:solidFill>
            <a:schemeClr val="accent4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dirty="0" smtClean="0"/>
            <a:t>Abstraction</a:t>
          </a:r>
          <a:endParaRPr lang="en-US" dirty="0"/>
        </a:p>
      </dgm:t>
    </dgm:pt>
    <dgm:pt modelId="{BD2EC6E2-9548-4A31-8503-880C31D2281D}" type="parTrans" cxnId="{3B18DB53-0C39-49F3-96CC-659106C97A99}">
      <dgm:prSet/>
      <dgm:spPr/>
      <dgm:t>
        <a:bodyPr/>
        <a:lstStyle/>
        <a:p>
          <a:endParaRPr lang="en-US"/>
        </a:p>
      </dgm:t>
    </dgm:pt>
    <dgm:pt modelId="{EE2E2E93-9816-43AD-8F49-1BBAE4564526}" type="sibTrans" cxnId="{3B18DB53-0C39-49F3-96CC-659106C97A99}">
      <dgm:prSet/>
      <dgm:spPr/>
      <dgm:t>
        <a:bodyPr/>
        <a:lstStyle/>
        <a:p>
          <a:endParaRPr lang="en-US"/>
        </a:p>
      </dgm:t>
    </dgm:pt>
    <dgm:pt modelId="{0B28F75C-B1E1-4613-8048-8955C8F6F5C8}">
      <dgm:prSet phldrT="[Text]"/>
      <dgm:spPr/>
      <dgm:t>
        <a:bodyPr/>
        <a:lstStyle/>
        <a:p>
          <a:r>
            <a:rPr lang="en-US" dirty="0" smtClean="0"/>
            <a:t>Non-standard and differing use of category by each system</a:t>
          </a:r>
          <a:endParaRPr lang="en-US" dirty="0"/>
        </a:p>
      </dgm:t>
    </dgm:pt>
    <dgm:pt modelId="{F4286DF6-E945-4E6E-A2C1-D4A254D6D61A}" type="parTrans" cxnId="{396C52E6-E8FD-4931-BD25-24C58B6EADD6}">
      <dgm:prSet/>
      <dgm:spPr/>
      <dgm:t>
        <a:bodyPr/>
        <a:lstStyle/>
        <a:p>
          <a:endParaRPr lang="en-US"/>
        </a:p>
      </dgm:t>
    </dgm:pt>
    <dgm:pt modelId="{BE4B271F-D395-473A-AB95-23972D6361F6}" type="sibTrans" cxnId="{396C52E6-E8FD-4931-BD25-24C58B6EADD6}">
      <dgm:prSet/>
      <dgm:spPr/>
      <dgm:t>
        <a:bodyPr/>
        <a:lstStyle/>
        <a:p>
          <a:endParaRPr lang="en-US"/>
        </a:p>
      </dgm:t>
    </dgm:pt>
    <dgm:pt modelId="{A2E36AAE-90A7-4665-9731-825E830F3FFF}">
      <dgm:prSet phldrT="[Text]"/>
      <dgm:spPr/>
      <dgm:t>
        <a:bodyPr/>
        <a:lstStyle/>
        <a:p>
          <a:r>
            <a:rPr lang="en-US" dirty="0" smtClean="0"/>
            <a:t>Neither server supports search via POST, compartment</a:t>
          </a:r>
          <a:endParaRPr lang="en-US" dirty="0"/>
        </a:p>
      </dgm:t>
    </dgm:pt>
    <dgm:pt modelId="{2DD810C7-2E4B-46E1-B71E-20539D1C8EC1}" type="parTrans" cxnId="{7C488D64-2FA1-431D-BAE5-79E02F57D09A}">
      <dgm:prSet/>
      <dgm:spPr/>
      <dgm:t>
        <a:bodyPr/>
        <a:lstStyle/>
        <a:p>
          <a:endParaRPr lang="en-US"/>
        </a:p>
      </dgm:t>
    </dgm:pt>
    <dgm:pt modelId="{E812538F-6142-4A97-BAE2-78FE93EAAFA7}" type="sibTrans" cxnId="{7C488D64-2FA1-431D-BAE5-79E02F57D09A}">
      <dgm:prSet/>
      <dgm:spPr/>
      <dgm:t>
        <a:bodyPr/>
        <a:lstStyle/>
        <a:p>
          <a:endParaRPr lang="en-US"/>
        </a:p>
      </dgm:t>
    </dgm:pt>
    <dgm:pt modelId="{DD90F4F8-E88F-4054-BC8B-1C72A4860AFB}">
      <dgm:prSet phldrT="[Text]"/>
      <dgm:spPr/>
      <dgm:t>
        <a:bodyPr/>
        <a:lstStyle/>
        <a:p>
          <a:r>
            <a:rPr lang="en-US" dirty="0" smtClean="0"/>
            <a:t>Epic requires that category be specified</a:t>
          </a:r>
          <a:endParaRPr lang="en-US" dirty="0"/>
        </a:p>
      </dgm:t>
    </dgm:pt>
    <dgm:pt modelId="{90EFFDB1-01EE-4C41-BB29-4C8D60D57DD7}" type="parTrans" cxnId="{E1692328-34C1-403B-BCA8-B18EFDE8333A}">
      <dgm:prSet/>
      <dgm:spPr/>
      <dgm:t>
        <a:bodyPr/>
        <a:lstStyle/>
        <a:p>
          <a:endParaRPr lang="en-US"/>
        </a:p>
      </dgm:t>
    </dgm:pt>
    <dgm:pt modelId="{A46C243D-0A04-473E-913D-FA2971A7CF58}" type="sibTrans" cxnId="{E1692328-34C1-403B-BCA8-B18EFDE8333A}">
      <dgm:prSet/>
      <dgm:spPr/>
      <dgm:t>
        <a:bodyPr/>
        <a:lstStyle/>
        <a:p>
          <a:endParaRPr lang="en-US"/>
        </a:p>
      </dgm:t>
    </dgm:pt>
    <dgm:pt modelId="{7524D96C-1F8D-4C38-B647-0E0F63DCCE28}">
      <dgm:prSet phldrT="[Text]"/>
      <dgm:spPr/>
      <dgm:t>
        <a:bodyPr/>
        <a:lstStyle/>
        <a:p>
          <a:r>
            <a:rPr lang="en-US" dirty="0" smtClean="0"/>
            <a:t>VSAC access, caching, evaluation</a:t>
          </a:r>
          <a:endParaRPr lang="en-US" dirty="0"/>
        </a:p>
      </dgm:t>
    </dgm:pt>
    <dgm:pt modelId="{FAB76706-21DA-4393-A96D-713658849F51}" type="parTrans" cxnId="{9E9F8F00-3DE8-44D4-AFAA-6F90480291C0}">
      <dgm:prSet/>
      <dgm:spPr/>
      <dgm:t>
        <a:bodyPr/>
        <a:lstStyle/>
        <a:p>
          <a:endParaRPr lang="en-US"/>
        </a:p>
      </dgm:t>
    </dgm:pt>
    <dgm:pt modelId="{8A016B40-EA41-4530-8F5B-7BC2FBBD4083}" type="sibTrans" cxnId="{9E9F8F00-3DE8-44D4-AFAA-6F90480291C0}">
      <dgm:prSet/>
      <dgm:spPr/>
      <dgm:t>
        <a:bodyPr/>
        <a:lstStyle/>
        <a:p>
          <a:endParaRPr lang="en-US"/>
        </a:p>
      </dgm:t>
    </dgm:pt>
    <dgm:pt modelId="{04029333-89DA-4A78-8E99-FFEC9A5F6664}">
      <dgm:prSet phldrT="[Text]"/>
      <dgm:spPr/>
      <dgm:t>
        <a:bodyPr/>
        <a:lstStyle/>
        <a:p>
          <a:r>
            <a:rPr lang="en-US" dirty="0" smtClean="0"/>
            <a:t>Differences in code system URI’s</a:t>
          </a:r>
          <a:endParaRPr lang="en-US" dirty="0"/>
        </a:p>
      </dgm:t>
    </dgm:pt>
    <dgm:pt modelId="{565143DE-0094-488B-BF03-3C315F5B81D7}" type="parTrans" cxnId="{9CA140BB-6F5F-41C6-8727-3A60CC57A6BF}">
      <dgm:prSet/>
      <dgm:spPr/>
      <dgm:t>
        <a:bodyPr/>
        <a:lstStyle/>
        <a:p>
          <a:endParaRPr lang="en-US"/>
        </a:p>
      </dgm:t>
    </dgm:pt>
    <dgm:pt modelId="{6EE71401-4E67-464A-ACF1-FEF0AF52AE38}" type="sibTrans" cxnId="{9CA140BB-6F5F-41C6-8727-3A60CC57A6BF}">
      <dgm:prSet/>
      <dgm:spPr/>
      <dgm:t>
        <a:bodyPr/>
        <a:lstStyle/>
        <a:p>
          <a:endParaRPr lang="en-US"/>
        </a:p>
      </dgm:t>
    </dgm:pt>
    <dgm:pt modelId="{D1AFB609-8E6E-4F02-99F1-1E4AF4310808}" type="pres">
      <dgm:prSet presAssocID="{3A8E1538-BA9C-47E0-870F-8E93F39F5D9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FAD8225-9F19-462A-A59B-2BBAE60E9397}" type="pres">
      <dgm:prSet presAssocID="{3992F641-825F-45C5-BE46-C57EE6C8F9B2}" presName="circle1" presStyleLbl="node1" presStyleIdx="0" presStyleCnt="3"/>
      <dgm:spPr>
        <a:solidFill>
          <a:schemeClr val="accent1">
            <a:lumMod val="60000"/>
            <a:lumOff val="40000"/>
          </a:schemeClr>
        </a:solidFill>
      </dgm:spPr>
    </dgm:pt>
    <dgm:pt modelId="{A7D82C6C-9EA8-46BD-90B0-77CDFA3F0AC7}" type="pres">
      <dgm:prSet presAssocID="{3992F641-825F-45C5-BE46-C57EE6C8F9B2}" presName="space" presStyleCnt="0"/>
      <dgm:spPr/>
    </dgm:pt>
    <dgm:pt modelId="{648C1C77-BFCE-4C47-9DD2-64E0FF49E6E7}" type="pres">
      <dgm:prSet presAssocID="{3992F641-825F-45C5-BE46-C57EE6C8F9B2}" presName="rect1" presStyleLbl="alignAcc1" presStyleIdx="0" presStyleCnt="3"/>
      <dgm:spPr/>
      <dgm:t>
        <a:bodyPr/>
        <a:lstStyle/>
        <a:p>
          <a:endParaRPr lang="en-US"/>
        </a:p>
      </dgm:t>
    </dgm:pt>
    <dgm:pt modelId="{79668E09-3A17-447B-BBDD-F53ED1DF9DFA}" type="pres">
      <dgm:prSet presAssocID="{287070B7-CE8A-437D-A3E9-AEA994E1B81B}" presName="vertSpace2" presStyleLbl="node1" presStyleIdx="0" presStyleCnt="3"/>
      <dgm:spPr/>
    </dgm:pt>
    <dgm:pt modelId="{C873A822-8986-4D27-9715-0302EB19CFC2}" type="pres">
      <dgm:prSet presAssocID="{287070B7-CE8A-437D-A3E9-AEA994E1B81B}" presName="circle2" presStyleLbl="node1" presStyleIdx="1" presStyleCnt="3"/>
      <dgm:spPr>
        <a:solidFill>
          <a:schemeClr val="accent5">
            <a:lumMod val="60000"/>
            <a:lumOff val="40000"/>
          </a:schemeClr>
        </a:solidFill>
      </dgm:spPr>
    </dgm:pt>
    <dgm:pt modelId="{8985BD1D-93BC-4B4F-AE09-8388C67DEA6D}" type="pres">
      <dgm:prSet presAssocID="{287070B7-CE8A-437D-A3E9-AEA994E1B81B}" presName="rect2" presStyleLbl="alignAcc1" presStyleIdx="1" presStyleCnt="3"/>
      <dgm:spPr/>
      <dgm:t>
        <a:bodyPr/>
        <a:lstStyle/>
        <a:p>
          <a:endParaRPr lang="en-US"/>
        </a:p>
      </dgm:t>
    </dgm:pt>
    <dgm:pt modelId="{07AEA655-2CF3-4AD5-ACAE-3BCCD02684DE}" type="pres">
      <dgm:prSet presAssocID="{1D4CE312-33EE-481A-A850-DF60C87BBA99}" presName="vertSpace3" presStyleLbl="node1" presStyleIdx="1" presStyleCnt="3"/>
      <dgm:spPr/>
    </dgm:pt>
    <dgm:pt modelId="{8CE3DF00-FCA2-42A6-8CEB-AAB72202336D}" type="pres">
      <dgm:prSet presAssocID="{1D4CE312-33EE-481A-A850-DF60C87BBA99}" presName="circle3" presStyleLbl="node1" presStyleIdx="2" presStyleCnt="3"/>
      <dgm:spPr>
        <a:solidFill>
          <a:schemeClr val="accent4">
            <a:lumMod val="60000"/>
            <a:lumOff val="40000"/>
          </a:schemeClr>
        </a:solidFill>
      </dgm:spPr>
    </dgm:pt>
    <dgm:pt modelId="{DCFE1232-44F8-4570-B3AC-45E709E4DDD9}" type="pres">
      <dgm:prSet presAssocID="{1D4CE312-33EE-481A-A850-DF60C87BBA99}" presName="rect3" presStyleLbl="alignAcc1" presStyleIdx="2" presStyleCnt="3"/>
      <dgm:spPr/>
      <dgm:t>
        <a:bodyPr/>
        <a:lstStyle/>
        <a:p>
          <a:endParaRPr lang="en-US"/>
        </a:p>
      </dgm:t>
    </dgm:pt>
    <dgm:pt modelId="{DE423A3E-0600-4F70-B08F-106B3BDF5CCD}" type="pres">
      <dgm:prSet presAssocID="{3992F641-825F-45C5-BE46-C57EE6C8F9B2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34D0F1-9BA4-49B8-BDB1-941FDD33540B}" type="pres">
      <dgm:prSet presAssocID="{3992F641-825F-45C5-BE46-C57EE6C8F9B2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547A09-788A-453E-B939-596FED934D67}" type="pres">
      <dgm:prSet presAssocID="{287070B7-CE8A-437D-A3E9-AEA994E1B81B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782792-F6DB-4DDE-92C4-300EB6D5E1AF}" type="pres">
      <dgm:prSet presAssocID="{287070B7-CE8A-437D-A3E9-AEA994E1B81B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6155AC-D017-4053-B924-5B543B147479}" type="pres">
      <dgm:prSet presAssocID="{1D4CE312-33EE-481A-A850-DF60C87BBA99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CC18CB-A8F8-412E-A4F6-AD4E0F059CAE}" type="pres">
      <dgm:prSet presAssocID="{1D4CE312-33EE-481A-A850-DF60C87BBA99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18DB53-0C39-49F3-96CC-659106C97A99}" srcId="{3A8E1538-BA9C-47E0-870F-8E93F39F5D9C}" destId="{1D4CE312-33EE-481A-A850-DF60C87BBA99}" srcOrd="2" destOrd="0" parTransId="{BD2EC6E2-9548-4A31-8503-880C31D2281D}" sibTransId="{EE2E2E93-9816-43AD-8F49-1BBAE4564526}"/>
    <dgm:cxn modelId="{CF3146BB-A2AC-4E5C-8975-01C958623E25}" type="presOf" srcId="{7524D96C-1F8D-4C38-B647-0E0F63DCCE28}" destId="{D1782792-F6DB-4DDE-92C4-300EB6D5E1AF}" srcOrd="0" destOrd="1" presId="urn:microsoft.com/office/officeart/2005/8/layout/target3"/>
    <dgm:cxn modelId="{E1692328-34C1-403B-BCA8-B18EFDE8333A}" srcId="{1D4CE312-33EE-481A-A850-DF60C87BBA99}" destId="{DD90F4F8-E88F-4054-BC8B-1C72A4860AFB}" srcOrd="1" destOrd="0" parTransId="{90EFFDB1-01EE-4C41-BB29-4C8D60D57DD7}" sibTransId="{A46C243D-0A04-473E-913D-FA2971A7CF58}"/>
    <dgm:cxn modelId="{5DBC6678-BC6F-4186-B2B8-965E70060BA4}" type="presOf" srcId="{3992F641-825F-45C5-BE46-C57EE6C8F9B2}" destId="{DE423A3E-0600-4F70-B08F-106B3BDF5CCD}" srcOrd="1" destOrd="0" presId="urn:microsoft.com/office/officeart/2005/8/layout/target3"/>
    <dgm:cxn modelId="{217BAA7B-98C6-45BD-904A-436D3628B1A4}" srcId="{287070B7-CE8A-437D-A3E9-AEA994E1B81B}" destId="{F19C437E-878B-4DB3-832A-9BC7D7A9CAE0}" srcOrd="0" destOrd="0" parTransId="{265AA02A-2AC2-4238-8B73-525BDD643B1D}" sibTransId="{CBB708CF-F29D-4429-B050-7E1B18F47D93}"/>
    <dgm:cxn modelId="{16F24229-2E92-40B1-A253-0038DC474A09}" type="presOf" srcId="{0B28F75C-B1E1-4613-8048-8955C8F6F5C8}" destId="{F4CC18CB-A8F8-412E-A4F6-AD4E0F059CAE}" srcOrd="0" destOrd="0" presId="urn:microsoft.com/office/officeart/2005/8/layout/target3"/>
    <dgm:cxn modelId="{9CA140BB-6F5F-41C6-8727-3A60CC57A6BF}" srcId="{1D4CE312-33EE-481A-A850-DF60C87BBA99}" destId="{04029333-89DA-4A78-8E99-FFEC9A5F6664}" srcOrd="2" destOrd="0" parTransId="{565143DE-0094-488B-BF03-3C315F5B81D7}" sibTransId="{6EE71401-4E67-464A-ACF1-FEF0AF52AE38}"/>
    <dgm:cxn modelId="{0093BC12-BA18-4ABB-8B2A-6E6103B3B555}" srcId="{3A8E1538-BA9C-47E0-870F-8E93F39F5D9C}" destId="{287070B7-CE8A-437D-A3E9-AEA994E1B81B}" srcOrd="1" destOrd="0" parTransId="{7F052CBE-2BB0-4C27-BABA-DFED9A117C8C}" sibTransId="{CA8836DB-FDA6-4F7E-9767-175D6F63AABD}"/>
    <dgm:cxn modelId="{1FD3B7AD-2865-427C-81D1-5CA839FA5637}" type="presOf" srcId="{287070B7-CE8A-437D-A3E9-AEA994E1B81B}" destId="{EA547A09-788A-453E-B939-596FED934D67}" srcOrd="1" destOrd="0" presId="urn:microsoft.com/office/officeart/2005/8/layout/target3"/>
    <dgm:cxn modelId="{7C488D64-2FA1-431D-BAE5-79E02F57D09A}" srcId="{3992F641-825F-45C5-BE46-C57EE6C8F9B2}" destId="{A2E36AAE-90A7-4665-9731-825E830F3FFF}" srcOrd="1" destOrd="0" parTransId="{2DD810C7-2E4B-46E1-B71E-20539D1C8EC1}" sibTransId="{E812538F-6142-4A97-BAE2-78FE93EAAFA7}"/>
    <dgm:cxn modelId="{563F60AF-76FE-4D86-8670-CAE4D1739134}" type="presOf" srcId="{287070B7-CE8A-437D-A3E9-AEA994E1B81B}" destId="{8985BD1D-93BC-4B4F-AE09-8388C67DEA6D}" srcOrd="0" destOrd="0" presId="urn:microsoft.com/office/officeart/2005/8/layout/target3"/>
    <dgm:cxn modelId="{519CB616-C350-4691-B74A-772B8F97D142}" type="presOf" srcId="{1D4CE312-33EE-481A-A850-DF60C87BBA99}" destId="{C86155AC-D017-4053-B924-5B543B147479}" srcOrd="1" destOrd="0" presId="urn:microsoft.com/office/officeart/2005/8/layout/target3"/>
    <dgm:cxn modelId="{20ABBDBD-003C-43B8-895A-E0E46DE5C401}" type="presOf" srcId="{F19C437E-878B-4DB3-832A-9BC7D7A9CAE0}" destId="{D1782792-F6DB-4DDE-92C4-300EB6D5E1AF}" srcOrd="0" destOrd="0" presId="urn:microsoft.com/office/officeart/2005/8/layout/target3"/>
    <dgm:cxn modelId="{FFF75585-0E12-49E8-B7D4-2134DA95BBC9}" type="presOf" srcId="{521C736C-85E8-4251-BF99-3D757E9CE219}" destId="{3934D0F1-9BA4-49B8-BDB1-941FDD33540B}" srcOrd="0" destOrd="0" presId="urn:microsoft.com/office/officeart/2005/8/layout/target3"/>
    <dgm:cxn modelId="{9E9F8F00-3DE8-44D4-AFAA-6F90480291C0}" srcId="{287070B7-CE8A-437D-A3E9-AEA994E1B81B}" destId="{7524D96C-1F8D-4C38-B647-0E0F63DCCE28}" srcOrd="1" destOrd="0" parTransId="{FAB76706-21DA-4393-A96D-713658849F51}" sibTransId="{8A016B40-EA41-4530-8F5B-7BC2FBBD4083}"/>
    <dgm:cxn modelId="{3A25AF61-6ADD-456A-92A2-555DE7A00298}" type="presOf" srcId="{3992F641-825F-45C5-BE46-C57EE6C8F9B2}" destId="{648C1C77-BFCE-4C47-9DD2-64E0FF49E6E7}" srcOrd="0" destOrd="0" presId="urn:microsoft.com/office/officeart/2005/8/layout/target3"/>
    <dgm:cxn modelId="{FBC6CE71-8F14-42D9-BC5A-78CA35BF6851}" srcId="{3992F641-825F-45C5-BE46-C57EE6C8F9B2}" destId="{521C736C-85E8-4251-BF99-3D757E9CE219}" srcOrd="0" destOrd="0" parTransId="{06E32382-A008-4500-9846-C336286BD538}" sibTransId="{23BD08EB-9A06-47F9-AF29-B0917B9149A7}"/>
    <dgm:cxn modelId="{C45EADC4-7B94-478F-AA8A-CEC832556DDD}" srcId="{3A8E1538-BA9C-47E0-870F-8E93F39F5D9C}" destId="{3992F641-825F-45C5-BE46-C57EE6C8F9B2}" srcOrd="0" destOrd="0" parTransId="{C99DE021-2827-4C4E-AC0E-14E56A159BCB}" sibTransId="{6C8DFAC6-1AFF-40B5-912E-25ABED87D3CC}"/>
    <dgm:cxn modelId="{125EAA3C-D5C6-45CD-9EB1-290AE08DF900}" type="presOf" srcId="{3A8E1538-BA9C-47E0-870F-8E93F39F5D9C}" destId="{D1AFB609-8E6E-4F02-99F1-1E4AF4310808}" srcOrd="0" destOrd="0" presId="urn:microsoft.com/office/officeart/2005/8/layout/target3"/>
    <dgm:cxn modelId="{0E4225DC-9A06-4DA2-A522-17080BFA63DE}" type="presOf" srcId="{04029333-89DA-4A78-8E99-FFEC9A5F6664}" destId="{F4CC18CB-A8F8-412E-A4F6-AD4E0F059CAE}" srcOrd="0" destOrd="2" presId="urn:microsoft.com/office/officeart/2005/8/layout/target3"/>
    <dgm:cxn modelId="{7B2FEBBD-191F-425D-AA08-C6F23A8B4320}" type="presOf" srcId="{1D4CE312-33EE-481A-A850-DF60C87BBA99}" destId="{DCFE1232-44F8-4570-B3AC-45E709E4DDD9}" srcOrd="0" destOrd="0" presId="urn:microsoft.com/office/officeart/2005/8/layout/target3"/>
    <dgm:cxn modelId="{99CBBB8C-E80F-40E2-ABA8-C699BB60890C}" type="presOf" srcId="{A2E36AAE-90A7-4665-9731-825E830F3FFF}" destId="{3934D0F1-9BA4-49B8-BDB1-941FDD33540B}" srcOrd="0" destOrd="1" presId="urn:microsoft.com/office/officeart/2005/8/layout/target3"/>
    <dgm:cxn modelId="{396C52E6-E8FD-4931-BD25-24C58B6EADD6}" srcId="{1D4CE312-33EE-481A-A850-DF60C87BBA99}" destId="{0B28F75C-B1E1-4613-8048-8955C8F6F5C8}" srcOrd="0" destOrd="0" parTransId="{F4286DF6-E945-4E6E-A2C1-D4A254D6D61A}" sibTransId="{BE4B271F-D395-473A-AB95-23972D6361F6}"/>
    <dgm:cxn modelId="{811AE2DA-C4F2-4F82-951E-8F7AFC511BF5}" type="presOf" srcId="{DD90F4F8-E88F-4054-BC8B-1C72A4860AFB}" destId="{F4CC18CB-A8F8-412E-A4F6-AD4E0F059CAE}" srcOrd="0" destOrd="1" presId="urn:microsoft.com/office/officeart/2005/8/layout/target3"/>
    <dgm:cxn modelId="{F7851A4A-1757-4DBC-8E2E-FFD764793BA9}" type="presParOf" srcId="{D1AFB609-8E6E-4F02-99F1-1E4AF4310808}" destId="{0FAD8225-9F19-462A-A59B-2BBAE60E9397}" srcOrd="0" destOrd="0" presId="urn:microsoft.com/office/officeart/2005/8/layout/target3"/>
    <dgm:cxn modelId="{242C4B1A-ACEE-4546-B4FF-18F4ED8F0174}" type="presParOf" srcId="{D1AFB609-8E6E-4F02-99F1-1E4AF4310808}" destId="{A7D82C6C-9EA8-46BD-90B0-77CDFA3F0AC7}" srcOrd="1" destOrd="0" presId="urn:microsoft.com/office/officeart/2005/8/layout/target3"/>
    <dgm:cxn modelId="{001D1DD0-394B-4C57-A7E1-E35E3E782391}" type="presParOf" srcId="{D1AFB609-8E6E-4F02-99F1-1E4AF4310808}" destId="{648C1C77-BFCE-4C47-9DD2-64E0FF49E6E7}" srcOrd="2" destOrd="0" presId="urn:microsoft.com/office/officeart/2005/8/layout/target3"/>
    <dgm:cxn modelId="{E0D0D0AC-5269-4D37-BCCD-B6D22E3144D7}" type="presParOf" srcId="{D1AFB609-8E6E-4F02-99F1-1E4AF4310808}" destId="{79668E09-3A17-447B-BBDD-F53ED1DF9DFA}" srcOrd="3" destOrd="0" presId="urn:microsoft.com/office/officeart/2005/8/layout/target3"/>
    <dgm:cxn modelId="{4F8D4115-3DA4-47F4-BEFC-4332D02A7CB6}" type="presParOf" srcId="{D1AFB609-8E6E-4F02-99F1-1E4AF4310808}" destId="{C873A822-8986-4D27-9715-0302EB19CFC2}" srcOrd="4" destOrd="0" presId="urn:microsoft.com/office/officeart/2005/8/layout/target3"/>
    <dgm:cxn modelId="{24A0BF28-768D-4BA4-972D-7D2EC22D59BD}" type="presParOf" srcId="{D1AFB609-8E6E-4F02-99F1-1E4AF4310808}" destId="{8985BD1D-93BC-4B4F-AE09-8388C67DEA6D}" srcOrd="5" destOrd="0" presId="urn:microsoft.com/office/officeart/2005/8/layout/target3"/>
    <dgm:cxn modelId="{DB7B5409-ECAF-4682-94EB-8ADB7A635FFD}" type="presParOf" srcId="{D1AFB609-8E6E-4F02-99F1-1E4AF4310808}" destId="{07AEA655-2CF3-4AD5-ACAE-3BCCD02684DE}" srcOrd="6" destOrd="0" presId="urn:microsoft.com/office/officeart/2005/8/layout/target3"/>
    <dgm:cxn modelId="{E72AD8F3-8385-449C-9397-7B1DA15077FA}" type="presParOf" srcId="{D1AFB609-8E6E-4F02-99F1-1E4AF4310808}" destId="{8CE3DF00-FCA2-42A6-8CEB-AAB72202336D}" srcOrd="7" destOrd="0" presId="urn:microsoft.com/office/officeart/2005/8/layout/target3"/>
    <dgm:cxn modelId="{A68B6EA5-2F5F-4057-8F3D-863E141CC5E3}" type="presParOf" srcId="{D1AFB609-8E6E-4F02-99F1-1E4AF4310808}" destId="{DCFE1232-44F8-4570-B3AC-45E709E4DDD9}" srcOrd="8" destOrd="0" presId="urn:microsoft.com/office/officeart/2005/8/layout/target3"/>
    <dgm:cxn modelId="{E52EC10A-4524-465C-8049-8ACEB106E374}" type="presParOf" srcId="{D1AFB609-8E6E-4F02-99F1-1E4AF4310808}" destId="{DE423A3E-0600-4F70-B08F-106B3BDF5CCD}" srcOrd="9" destOrd="0" presId="urn:microsoft.com/office/officeart/2005/8/layout/target3"/>
    <dgm:cxn modelId="{EE1F87ED-A23B-4BEF-9885-EC2DDA5136B2}" type="presParOf" srcId="{D1AFB609-8E6E-4F02-99F1-1E4AF4310808}" destId="{3934D0F1-9BA4-49B8-BDB1-941FDD33540B}" srcOrd="10" destOrd="0" presId="urn:microsoft.com/office/officeart/2005/8/layout/target3"/>
    <dgm:cxn modelId="{6600F030-ADEE-49F8-9BE1-23E53ADBCD04}" type="presParOf" srcId="{D1AFB609-8E6E-4F02-99F1-1E4AF4310808}" destId="{EA547A09-788A-453E-B939-596FED934D67}" srcOrd="11" destOrd="0" presId="urn:microsoft.com/office/officeart/2005/8/layout/target3"/>
    <dgm:cxn modelId="{6DAE5041-C56C-4F3F-AD44-F57DAB134ACA}" type="presParOf" srcId="{D1AFB609-8E6E-4F02-99F1-1E4AF4310808}" destId="{D1782792-F6DB-4DDE-92C4-300EB6D5E1AF}" srcOrd="12" destOrd="0" presId="urn:microsoft.com/office/officeart/2005/8/layout/target3"/>
    <dgm:cxn modelId="{D52D61E3-D472-41D8-B2B9-5096A32FA3E1}" type="presParOf" srcId="{D1AFB609-8E6E-4F02-99F1-1E4AF4310808}" destId="{C86155AC-D017-4053-B924-5B543B147479}" srcOrd="13" destOrd="0" presId="urn:microsoft.com/office/officeart/2005/8/layout/target3"/>
    <dgm:cxn modelId="{5FB3EE09-6D4B-4A32-BBBA-AC78924B1771}" type="presParOf" srcId="{D1AFB609-8E6E-4F02-99F1-1E4AF4310808}" destId="{F4CC18CB-A8F8-412E-A4F6-AD4E0F059CAE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AD8225-9F19-462A-A59B-2BBAE60E9397}">
      <dsp:nvSpPr>
        <dsp:cNvPr id="0" name=""/>
        <dsp:cNvSpPr/>
      </dsp:nvSpPr>
      <dsp:spPr>
        <a:xfrm>
          <a:off x="0" y="0"/>
          <a:ext cx="4583112" cy="458311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8C1C77-BFCE-4C47-9DD2-64E0FF49E6E7}">
      <dsp:nvSpPr>
        <dsp:cNvPr id="0" name=""/>
        <dsp:cNvSpPr/>
      </dsp:nvSpPr>
      <dsp:spPr>
        <a:xfrm>
          <a:off x="2291556" y="0"/>
          <a:ext cx="5936456" cy="45831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Extension</a:t>
          </a:r>
          <a:endParaRPr lang="en-US" sz="2900" kern="1200" dirty="0"/>
        </a:p>
      </dsp:txBody>
      <dsp:txXfrm>
        <a:off x="2291556" y="0"/>
        <a:ext cx="2968228" cy="1374936"/>
      </dsp:txXfrm>
    </dsp:sp>
    <dsp:sp modelId="{C873A822-8986-4D27-9715-0302EB19CFC2}">
      <dsp:nvSpPr>
        <dsp:cNvPr id="0" name=""/>
        <dsp:cNvSpPr/>
      </dsp:nvSpPr>
      <dsp:spPr>
        <a:xfrm>
          <a:off x="802046" y="1374936"/>
          <a:ext cx="2979020" cy="2979020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85BD1D-93BC-4B4F-AE09-8388C67DEA6D}">
      <dsp:nvSpPr>
        <dsp:cNvPr id="0" name=""/>
        <dsp:cNvSpPr/>
      </dsp:nvSpPr>
      <dsp:spPr>
        <a:xfrm>
          <a:off x="2291556" y="1374936"/>
          <a:ext cx="5936456" cy="29790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Semantic Transformation</a:t>
          </a:r>
          <a:endParaRPr lang="en-US" sz="2900" kern="1200" dirty="0"/>
        </a:p>
      </dsp:txBody>
      <dsp:txXfrm>
        <a:off x="2291556" y="1374936"/>
        <a:ext cx="2968228" cy="1374932"/>
      </dsp:txXfrm>
    </dsp:sp>
    <dsp:sp modelId="{8CE3DF00-FCA2-42A6-8CEB-AAB72202336D}">
      <dsp:nvSpPr>
        <dsp:cNvPr id="0" name=""/>
        <dsp:cNvSpPr/>
      </dsp:nvSpPr>
      <dsp:spPr>
        <a:xfrm>
          <a:off x="1604090" y="2749869"/>
          <a:ext cx="1374932" cy="1374932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FE1232-44F8-4570-B3AC-45E709E4DDD9}">
      <dsp:nvSpPr>
        <dsp:cNvPr id="0" name=""/>
        <dsp:cNvSpPr/>
      </dsp:nvSpPr>
      <dsp:spPr>
        <a:xfrm>
          <a:off x="2291556" y="2749869"/>
          <a:ext cx="5936456" cy="13749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Abstraction</a:t>
          </a:r>
          <a:endParaRPr lang="en-US" sz="2900" kern="1200" dirty="0"/>
        </a:p>
      </dsp:txBody>
      <dsp:txXfrm>
        <a:off x="2291556" y="2749869"/>
        <a:ext cx="2968228" cy="1374932"/>
      </dsp:txXfrm>
    </dsp:sp>
    <dsp:sp modelId="{3934D0F1-9BA4-49B8-BDB1-941FDD33540B}">
      <dsp:nvSpPr>
        <dsp:cNvPr id="0" name=""/>
        <dsp:cNvSpPr/>
      </dsp:nvSpPr>
      <dsp:spPr>
        <a:xfrm>
          <a:off x="5259784" y="0"/>
          <a:ext cx="2968228" cy="137493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Neither server supports _summary=count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Neither server supports </a:t>
          </a:r>
          <a:r>
            <a:rPr lang="en-US" sz="1300" kern="1200" dirty="0" err="1" smtClean="0"/>
            <a:t>code:in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Neither server supports search via POST, compartment</a:t>
          </a:r>
          <a:endParaRPr lang="en-US" sz="1300" kern="1200" dirty="0"/>
        </a:p>
      </dsp:txBody>
      <dsp:txXfrm>
        <a:off x="5259784" y="0"/>
        <a:ext cx="2968228" cy="1374936"/>
      </dsp:txXfrm>
    </dsp:sp>
    <dsp:sp modelId="{D1782792-F6DB-4DDE-92C4-300EB6D5E1AF}">
      <dsp:nvSpPr>
        <dsp:cNvPr id="0" name=""/>
        <dsp:cNvSpPr/>
      </dsp:nvSpPr>
      <dsp:spPr>
        <a:xfrm>
          <a:off x="5259784" y="1374936"/>
          <a:ext cx="2968228" cy="137493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Mixed RxNorm term types (TTY)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 smtClean="0"/>
            <a:t>Uncoded</a:t>
          </a:r>
          <a:r>
            <a:rPr lang="en-US" sz="1300" kern="1200" dirty="0" smtClean="0"/>
            <a:t> medication entries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VSAC access, caching, evaluation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SNOMED mapping &amp; subsumption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NDF-RT mapping &amp; traversal</a:t>
          </a:r>
          <a:endParaRPr lang="en-US" sz="1300" kern="1200" dirty="0"/>
        </a:p>
      </dsp:txBody>
      <dsp:txXfrm>
        <a:off x="5259784" y="1374936"/>
        <a:ext cx="2968228" cy="1374932"/>
      </dsp:txXfrm>
    </dsp:sp>
    <dsp:sp modelId="{F4CC18CB-A8F8-412E-A4F6-AD4E0F059CAE}">
      <dsp:nvSpPr>
        <dsp:cNvPr id="0" name=""/>
        <dsp:cNvSpPr/>
      </dsp:nvSpPr>
      <dsp:spPr>
        <a:xfrm>
          <a:off x="5259784" y="2749869"/>
          <a:ext cx="2968228" cy="137493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Epic supports only </a:t>
          </a:r>
          <a:r>
            <a:rPr lang="en-US" sz="1300" kern="1200" dirty="0" err="1" smtClean="0"/>
            <a:t>MedicationOrder</a:t>
          </a:r>
          <a:r>
            <a:rPr lang="en-US" sz="1300" kern="1200" dirty="0" smtClean="0"/>
            <a:t> resource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Cerner uses contained Medication resources; Epic’s are independent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Epic requires internal patient identifier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Differences in code system URI’s</a:t>
          </a:r>
          <a:endParaRPr lang="en-US" sz="1300" kern="1200" dirty="0"/>
        </a:p>
      </dsp:txBody>
      <dsp:txXfrm>
        <a:off x="5259784" y="2749869"/>
        <a:ext cx="2968228" cy="13749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AD8225-9F19-462A-A59B-2BBAE60E9397}">
      <dsp:nvSpPr>
        <dsp:cNvPr id="0" name=""/>
        <dsp:cNvSpPr/>
      </dsp:nvSpPr>
      <dsp:spPr>
        <a:xfrm>
          <a:off x="0" y="0"/>
          <a:ext cx="4583112" cy="458311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8C1C77-BFCE-4C47-9DD2-64E0FF49E6E7}">
      <dsp:nvSpPr>
        <dsp:cNvPr id="0" name=""/>
        <dsp:cNvSpPr/>
      </dsp:nvSpPr>
      <dsp:spPr>
        <a:xfrm>
          <a:off x="2291556" y="0"/>
          <a:ext cx="5936456" cy="45831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Extension</a:t>
          </a:r>
          <a:endParaRPr lang="en-US" sz="2900" kern="1200" dirty="0"/>
        </a:p>
      </dsp:txBody>
      <dsp:txXfrm>
        <a:off x="2291556" y="0"/>
        <a:ext cx="2968228" cy="1374936"/>
      </dsp:txXfrm>
    </dsp:sp>
    <dsp:sp modelId="{C873A822-8986-4D27-9715-0302EB19CFC2}">
      <dsp:nvSpPr>
        <dsp:cNvPr id="0" name=""/>
        <dsp:cNvSpPr/>
      </dsp:nvSpPr>
      <dsp:spPr>
        <a:xfrm>
          <a:off x="802046" y="1374936"/>
          <a:ext cx="2979020" cy="2979020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85BD1D-93BC-4B4F-AE09-8388C67DEA6D}">
      <dsp:nvSpPr>
        <dsp:cNvPr id="0" name=""/>
        <dsp:cNvSpPr/>
      </dsp:nvSpPr>
      <dsp:spPr>
        <a:xfrm>
          <a:off x="2291556" y="1374936"/>
          <a:ext cx="5936456" cy="29790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Semantic Transformation</a:t>
          </a:r>
          <a:endParaRPr lang="en-US" sz="2900" kern="1200" dirty="0"/>
        </a:p>
      </dsp:txBody>
      <dsp:txXfrm>
        <a:off x="2291556" y="1374936"/>
        <a:ext cx="2968228" cy="1374932"/>
      </dsp:txXfrm>
    </dsp:sp>
    <dsp:sp modelId="{8CE3DF00-FCA2-42A6-8CEB-AAB72202336D}">
      <dsp:nvSpPr>
        <dsp:cNvPr id="0" name=""/>
        <dsp:cNvSpPr/>
      </dsp:nvSpPr>
      <dsp:spPr>
        <a:xfrm>
          <a:off x="1604090" y="2749869"/>
          <a:ext cx="1374932" cy="1374932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FE1232-44F8-4570-B3AC-45E709E4DDD9}">
      <dsp:nvSpPr>
        <dsp:cNvPr id="0" name=""/>
        <dsp:cNvSpPr/>
      </dsp:nvSpPr>
      <dsp:spPr>
        <a:xfrm>
          <a:off x="2291556" y="2749869"/>
          <a:ext cx="5936456" cy="13749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Abstraction</a:t>
          </a:r>
          <a:endParaRPr lang="en-US" sz="2900" kern="1200" dirty="0"/>
        </a:p>
      </dsp:txBody>
      <dsp:txXfrm>
        <a:off x="2291556" y="2749869"/>
        <a:ext cx="2968228" cy="1374932"/>
      </dsp:txXfrm>
    </dsp:sp>
    <dsp:sp modelId="{3934D0F1-9BA4-49B8-BDB1-941FDD33540B}">
      <dsp:nvSpPr>
        <dsp:cNvPr id="0" name=""/>
        <dsp:cNvSpPr/>
      </dsp:nvSpPr>
      <dsp:spPr>
        <a:xfrm>
          <a:off x="5259784" y="0"/>
          <a:ext cx="2968228" cy="137493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Neither server supports </a:t>
          </a:r>
          <a:r>
            <a:rPr lang="en-US" sz="1200" kern="1200" dirty="0" err="1" smtClean="0"/>
            <a:t>code:in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Neither server supports _sort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Neither server supports search via POST, compartment</a:t>
          </a:r>
          <a:endParaRPr lang="en-US" sz="1200" kern="1200" dirty="0"/>
        </a:p>
      </dsp:txBody>
      <dsp:txXfrm>
        <a:off x="5259784" y="0"/>
        <a:ext cx="2968228" cy="1374936"/>
      </dsp:txXfrm>
    </dsp:sp>
    <dsp:sp modelId="{D1782792-F6DB-4DDE-92C4-300EB6D5E1AF}">
      <dsp:nvSpPr>
        <dsp:cNvPr id="0" name=""/>
        <dsp:cNvSpPr/>
      </dsp:nvSpPr>
      <dsp:spPr>
        <a:xfrm>
          <a:off x="5259784" y="1374936"/>
          <a:ext cx="2968228" cy="137493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Mixed RxNorm term types (TTY)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err="1" smtClean="0"/>
            <a:t>Uncoded</a:t>
          </a:r>
          <a:r>
            <a:rPr lang="en-US" sz="1200" kern="1200" dirty="0" smtClean="0"/>
            <a:t> medication entries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VSAC access, caching, evaluation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SNOMED mapping &amp; subsumption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NDF-RT mapping &amp; traversal</a:t>
          </a:r>
          <a:endParaRPr lang="en-US" sz="1200" kern="1200" dirty="0"/>
        </a:p>
      </dsp:txBody>
      <dsp:txXfrm>
        <a:off x="5259784" y="1374936"/>
        <a:ext cx="2968228" cy="1374932"/>
      </dsp:txXfrm>
    </dsp:sp>
    <dsp:sp modelId="{F4CC18CB-A8F8-412E-A4F6-AD4E0F059CAE}">
      <dsp:nvSpPr>
        <dsp:cNvPr id="0" name=""/>
        <dsp:cNvSpPr/>
      </dsp:nvSpPr>
      <dsp:spPr>
        <a:xfrm>
          <a:off x="5259784" y="2749869"/>
          <a:ext cx="2968228" cy="137493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Cerner does not permit active, completed in same query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Cerner uses contained Medication resources; Epic’s are independent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Epic requires internal patient identifier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Differences in code system URI’s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Different representation for dates</a:t>
          </a:r>
          <a:endParaRPr lang="en-US" sz="1200" kern="1200" dirty="0"/>
        </a:p>
      </dsp:txBody>
      <dsp:txXfrm>
        <a:off x="5259784" y="2749869"/>
        <a:ext cx="2968228" cy="13749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AD8225-9F19-462A-A59B-2BBAE60E9397}">
      <dsp:nvSpPr>
        <dsp:cNvPr id="0" name=""/>
        <dsp:cNvSpPr/>
      </dsp:nvSpPr>
      <dsp:spPr>
        <a:xfrm>
          <a:off x="0" y="0"/>
          <a:ext cx="4583112" cy="458311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8C1C77-BFCE-4C47-9DD2-64E0FF49E6E7}">
      <dsp:nvSpPr>
        <dsp:cNvPr id="0" name=""/>
        <dsp:cNvSpPr/>
      </dsp:nvSpPr>
      <dsp:spPr>
        <a:xfrm>
          <a:off x="2291556" y="0"/>
          <a:ext cx="5936456" cy="45831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Extension</a:t>
          </a:r>
          <a:endParaRPr lang="en-US" sz="2900" kern="1200" dirty="0"/>
        </a:p>
      </dsp:txBody>
      <dsp:txXfrm>
        <a:off x="2291556" y="0"/>
        <a:ext cx="2968228" cy="1374936"/>
      </dsp:txXfrm>
    </dsp:sp>
    <dsp:sp modelId="{C873A822-8986-4D27-9715-0302EB19CFC2}">
      <dsp:nvSpPr>
        <dsp:cNvPr id="0" name=""/>
        <dsp:cNvSpPr/>
      </dsp:nvSpPr>
      <dsp:spPr>
        <a:xfrm>
          <a:off x="802046" y="1374936"/>
          <a:ext cx="2979020" cy="2979020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85BD1D-93BC-4B4F-AE09-8388C67DEA6D}">
      <dsp:nvSpPr>
        <dsp:cNvPr id="0" name=""/>
        <dsp:cNvSpPr/>
      </dsp:nvSpPr>
      <dsp:spPr>
        <a:xfrm>
          <a:off x="2291556" y="1374936"/>
          <a:ext cx="5936456" cy="29790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Semantic Transformation</a:t>
          </a:r>
          <a:endParaRPr lang="en-US" sz="2900" kern="1200" dirty="0"/>
        </a:p>
      </dsp:txBody>
      <dsp:txXfrm>
        <a:off x="2291556" y="1374936"/>
        <a:ext cx="2968228" cy="1374932"/>
      </dsp:txXfrm>
    </dsp:sp>
    <dsp:sp modelId="{8CE3DF00-FCA2-42A6-8CEB-AAB72202336D}">
      <dsp:nvSpPr>
        <dsp:cNvPr id="0" name=""/>
        <dsp:cNvSpPr/>
      </dsp:nvSpPr>
      <dsp:spPr>
        <a:xfrm>
          <a:off x="1604090" y="2749869"/>
          <a:ext cx="1374932" cy="1374932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FE1232-44F8-4570-B3AC-45E709E4DDD9}">
      <dsp:nvSpPr>
        <dsp:cNvPr id="0" name=""/>
        <dsp:cNvSpPr/>
      </dsp:nvSpPr>
      <dsp:spPr>
        <a:xfrm>
          <a:off x="2291556" y="2749869"/>
          <a:ext cx="5936456" cy="13749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Abstraction</a:t>
          </a:r>
          <a:endParaRPr lang="en-US" sz="2900" kern="1200" dirty="0"/>
        </a:p>
      </dsp:txBody>
      <dsp:txXfrm>
        <a:off x="2291556" y="2749869"/>
        <a:ext cx="2968228" cy="1374932"/>
      </dsp:txXfrm>
    </dsp:sp>
    <dsp:sp modelId="{3934D0F1-9BA4-49B8-BDB1-941FDD33540B}">
      <dsp:nvSpPr>
        <dsp:cNvPr id="0" name=""/>
        <dsp:cNvSpPr/>
      </dsp:nvSpPr>
      <dsp:spPr>
        <a:xfrm>
          <a:off x="5259784" y="0"/>
          <a:ext cx="2968228" cy="137493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Neither server supports _filter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Neither server supports search via POST, compartment</a:t>
          </a:r>
          <a:endParaRPr lang="en-US" sz="1500" kern="1200" dirty="0"/>
        </a:p>
      </dsp:txBody>
      <dsp:txXfrm>
        <a:off x="5259784" y="0"/>
        <a:ext cx="2968228" cy="1374936"/>
      </dsp:txXfrm>
    </dsp:sp>
    <dsp:sp modelId="{D1782792-F6DB-4DDE-92C4-300EB6D5E1AF}">
      <dsp:nvSpPr>
        <dsp:cNvPr id="0" name=""/>
        <dsp:cNvSpPr/>
      </dsp:nvSpPr>
      <dsp:spPr>
        <a:xfrm>
          <a:off x="5259784" y="1374936"/>
          <a:ext cx="2968228" cy="137493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Mixed coding for conditions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VSAC access, caching, evaluation</a:t>
          </a:r>
          <a:endParaRPr lang="en-US" sz="1500" kern="1200" dirty="0"/>
        </a:p>
      </dsp:txBody>
      <dsp:txXfrm>
        <a:off x="5259784" y="1374936"/>
        <a:ext cx="2968228" cy="1374932"/>
      </dsp:txXfrm>
    </dsp:sp>
    <dsp:sp modelId="{F4CC18CB-A8F8-412E-A4F6-AD4E0F059CAE}">
      <dsp:nvSpPr>
        <dsp:cNvPr id="0" name=""/>
        <dsp:cNvSpPr/>
      </dsp:nvSpPr>
      <dsp:spPr>
        <a:xfrm>
          <a:off x="5259784" y="2749869"/>
          <a:ext cx="2968228" cy="137493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Non-standard and differing use of category by each system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Epic requires that category be specified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Differences in code system URI’s</a:t>
          </a:r>
          <a:endParaRPr lang="en-US" sz="1500" kern="1200" dirty="0"/>
        </a:p>
      </dsp:txBody>
      <dsp:txXfrm>
        <a:off x="5259784" y="2749869"/>
        <a:ext cx="2968228" cy="13749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581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581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464AD-05EA-48DF-8D3C-8C95E1A0EB61}" type="datetimeFigureOut">
              <a:rPr lang="en-US" smtClean="0"/>
              <a:t>7/26/2016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03307"/>
            <a:ext cx="3037840" cy="4581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03307"/>
            <a:ext cx="3037840" cy="4581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50D77-BE29-4F6E-9E97-D5DE771DDA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171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581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581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3F727-A02B-4696-AF70-5E10A4107E37}" type="datetimeFigureOut">
              <a:rPr lang="en-US" smtClean="0"/>
              <a:t>7/26/2016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14438" y="687388"/>
            <a:ext cx="4581525" cy="3435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52449"/>
            <a:ext cx="5608320" cy="412337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03307"/>
            <a:ext cx="3037840" cy="4581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03307"/>
            <a:ext cx="3037840" cy="4581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7AFB2-63FE-4D27-8529-EF9C55DBAE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946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7AFB2-63FE-4D27-8529-EF9C55DBAEB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8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 noChangeAspect="1"/>
          </p:cNvGrpSpPr>
          <p:nvPr userDrawn="1"/>
        </p:nvGrpSpPr>
        <p:grpSpPr>
          <a:xfrm>
            <a:off x="25400" y="25400"/>
            <a:ext cx="9156866" cy="3210679"/>
            <a:chOff x="25400" y="25400"/>
            <a:chExt cx="12206288" cy="4279900"/>
          </a:xfrm>
        </p:grpSpPr>
        <p:pic>
          <p:nvPicPr>
            <p:cNvPr id="4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00" y="25400"/>
              <a:ext cx="2565400" cy="4251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6913" y="38100"/>
              <a:ext cx="2565400" cy="4254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90013" y="25400"/>
              <a:ext cx="2565400" cy="424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50613" y="38100"/>
              <a:ext cx="981075" cy="426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22500" y="25400"/>
              <a:ext cx="2595563" cy="426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4175" y="25400"/>
              <a:ext cx="2573338" cy="422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" name="Group 11"/>
          <p:cNvGrpSpPr/>
          <p:nvPr userDrawn="1"/>
        </p:nvGrpSpPr>
        <p:grpSpPr>
          <a:xfrm>
            <a:off x="-151325" y="-141165"/>
            <a:ext cx="9439923" cy="7136527"/>
            <a:chOff x="-151325" y="-141165"/>
            <a:chExt cx="9439923" cy="7136527"/>
          </a:xfrm>
        </p:grpSpPr>
        <p:grpSp>
          <p:nvGrpSpPr>
            <p:cNvPr id="13" name="Group 12"/>
            <p:cNvGrpSpPr/>
            <p:nvPr userDrawn="1"/>
          </p:nvGrpSpPr>
          <p:grpSpPr>
            <a:xfrm>
              <a:off x="457731" y="6873247"/>
              <a:ext cx="8226688" cy="122115"/>
              <a:chOff x="457731" y="6582508"/>
              <a:chExt cx="8226688" cy="486507"/>
            </a:xfrm>
          </p:grpSpPr>
          <p:cxnSp>
            <p:nvCxnSpPr>
              <p:cNvPr id="122" name="Straight Connector 121"/>
              <p:cNvCxnSpPr/>
              <p:nvPr userDrawn="1"/>
            </p:nvCxnSpPr>
            <p:spPr>
              <a:xfrm>
                <a:off x="457731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 userDrawn="1"/>
            </p:nvCxnSpPr>
            <p:spPr>
              <a:xfrm>
                <a:off x="8684419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4" name="Group 123"/>
              <p:cNvGrpSpPr/>
              <p:nvPr userDrawn="1"/>
            </p:nvGrpSpPr>
            <p:grpSpPr>
              <a:xfrm>
                <a:off x="798615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55" name="Straight Connector 15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15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5" name="Group 124"/>
              <p:cNvGrpSpPr/>
              <p:nvPr userDrawn="1"/>
            </p:nvGrpSpPr>
            <p:grpSpPr>
              <a:xfrm>
                <a:off x="7287901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53" name="Straight Connector 15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Connector 15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6" name="Group 125"/>
              <p:cNvGrpSpPr/>
              <p:nvPr userDrawn="1"/>
            </p:nvGrpSpPr>
            <p:grpSpPr>
              <a:xfrm>
                <a:off x="6589644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51" name="Straight Connector 15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7" name="Group 126"/>
              <p:cNvGrpSpPr/>
              <p:nvPr userDrawn="1"/>
            </p:nvGrpSpPr>
            <p:grpSpPr>
              <a:xfrm>
                <a:off x="5891387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49" name="Straight Connector 14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8" name="Group 127"/>
              <p:cNvGrpSpPr/>
              <p:nvPr userDrawn="1"/>
            </p:nvGrpSpPr>
            <p:grpSpPr>
              <a:xfrm>
                <a:off x="5193130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47" name="Straight Connector 14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9" name="Group 128"/>
              <p:cNvGrpSpPr/>
              <p:nvPr userDrawn="1"/>
            </p:nvGrpSpPr>
            <p:grpSpPr>
              <a:xfrm>
                <a:off x="4494873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45" name="Straight Connector 14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0" name="Group 129"/>
              <p:cNvGrpSpPr/>
              <p:nvPr userDrawn="1"/>
            </p:nvGrpSpPr>
            <p:grpSpPr>
              <a:xfrm>
                <a:off x="3796616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43" name="Straight Connector 14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1" name="Group 130"/>
              <p:cNvGrpSpPr/>
              <p:nvPr userDrawn="1"/>
            </p:nvGrpSpPr>
            <p:grpSpPr>
              <a:xfrm>
                <a:off x="3098359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41" name="Straight Connector 14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2" name="Group 131"/>
              <p:cNvGrpSpPr/>
              <p:nvPr userDrawn="1"/>
            </p:nvGrpSpPr>
            <p:grpSpPr>
              <a:xfrm>
                <a:off x="2400102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39" name="Straight Connector 13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3" name="Group 132"/>
              <p:cNvGrpSpPr/>
              <p:nvPr userDrawn="1"/>
            </p:nvGrpSpPr>
            <p:grpSpPr>
              <a:xfrm>
                <a:off x="1701845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37" name="Straight Connector 13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4" name="Group 133"/>
              <p:cNvGrpSpPr/>
              <p:nvPr userDrawn="1"/>
            </p:nvGrpSpPr>
            <p:grpSpPr>
              <a:xfrm>
                <a:off x="100358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35" name="Straight Connector 13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4" name="Group 13"/>
            <p:cNvGrpSpPr/>
            <p:nvPr userDrawn="1"/>
          </p:nvGrpSpPr>
          <p:grpSpPr>
            <a:xfrm>
              <a:off x="-151325" y="454007"/>
              <a:ext cx="122115" cy="5945205"/>
              <a:chOff x="-238875" y="454007"/>
              <a:chExt cx="122115" cy="5945205"/>
            </a:xfrm>
          </p:grpSpPr>
          <p:cxnSp>
            <p:nvCxnSpPr>
              <p:cNvPr id="87" name="Straight Connector 86"/>
              <p:cNvCxnSpPr/>
              <p:nvPr userDrawn="1"/>
            </p:nvCxnSpPr>
            <p:spPr>
              <a:xfrm rot="5400000">
                <a:off x="-177817" y="392949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8" name="Group 87"/>
              <p:cNvGrpSpPr/>
              <p:nvPr userDrawn="1"/>
            </p:nvGrpSpPr>
            <p:grpSpPr>
              <a:xfrm rot="5400000">
                <a:off x="-254017" y="594070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120" name="Straight Connector 11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9" name="Group 88"/>
              <p:cNvGrpSpPr/>
              <p:nvPr userDrawn="1"/>
            </p:nvGrpSpPr>
            <p:grpSpPr>
              <a:xfrm rot="5400000">
                <a:off x="-254017" y="546706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118" name="Straight Connector 11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0" name="Group 89"/>
              <p:cNvGrpSpPr/>
              <p:nvPr userDrawn="1"/>
            </p:nvGrpSpPr>
            <p:grpSpPr>
              <a:xfrm rot="5400000">
                <a:off x="-254017" y="499342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116" name="Straight Connector 11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1" name="Group 90"/>
              <p:cNvGrpSpPr/>
              <p:nvPr userDrawn="1"/>
            </p:nvGrpSpPr>
            <p:grpSpPr>
              <a:xfrm rot="5400000">
                <a:off x="-254017" y="451978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114" name="Straight Connector 11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2" name="Group 91"/>
              <p:cNvGrpSpPr/>
              <p:nvPr userDrawn="1"/>
            </p:nvGrpSpPr>
            <p:grpSpPr>
              <a:xfrm rot="5400000">
                <a:off x="-254017" y="404614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112" name="Straight Connector 11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3" name="Group 92"/>
              <p:cNvGrpSpPr/>
              <p:nvPr userDrawn="1"/>
            </p:nvGrpSpPr>
            <p:grpSpPr>
              <a:xfrm rot="5400000">
                <a:off x="-254017" y="357249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110" name="Straight Connector 10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4" name="Group 93"/>
              <p:cNvGrpSpPr/>
              <p:nvPr userDrawn="1"/>
            </p:nvGrpSpPr>
            <p:grpSpPr>
              <a:xfrm rot="5400000">
                <a:off x="-254017" y="309885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108" name="Straight Connector 10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5" name="Group 94"/>
              <p:cNvGrpSpPr/>
              <p:nvPr userDrawn="1"/>
            </p:nvGrpSpPr>
            <p:grpSpPr>
              <a:xfrm rot="5400000">
                <a:off x="-254017" y="262521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106" name="Straight Connector 10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6" name="Group 95"/>
              <p:cNvGrpSpPr/>
              <p:nvPr userDrawn="1"/>
            </p:nvGrpSpPr>
            <p:grpSpPr>
              <a:xfrm rot="5400000">
                <a:off x="-254017" y="215157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104" name="Straight Connector 10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7" name="Group 96"/>
              <p:cNvGrpSpPr/>
              <p:nvPr userDrawn="1"/>
            </p:nvGrpSpPr>
            <p:grpSpPr>
              <a:xfrm rot="5400000">
                <a:off x="-254017" y="167793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102" name="Straight Connector 10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8" name="Group 97"/>
              <p:cNvGrpSpPr/>
              <p:nvPr userDrawn="1"/>
            </p:nvGrpSpPr>
            <p:grpSpPr>
              <a:xfrm rot="5400000">
                <a:off x="-254017" y="997340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100" name="Straight Connector 9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9" name="Straight Connector 98"/>
              <p:cNvCxnSpPr/>
              <p:nvPr userDrawn="1"/>
            </p:nvCxnSpPr>
            <p:spPr>
              <a:xfrm rot="5400000">
                <a:off x="-177817" y="6338154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/>
            <p:cNvGrpSpPr/>
            <p:nvPr userDrawn="1"/>
          </p:nvGrpSpPr>
          <p:grpSpPr>
            <a:xfrm>
              <a:off x="9166483" y="454007"/>
              <a:ext cx="122115" cy="5945205"/>
              <a:chOff x="-238875" y="454007"/>
              <a:chExt cx="122115" cy="5945205"/>
            </a:xfrm>
          </p:grpSpPr>
          <p:cxnSp>
            <p:nvCxnSpPr>
              <p:cNvPr id="52" name="Straight Connector 51"/>
              <p:cNvCxnSpPr/>
              <p:nvPr userDrawn="1"/>
            </p:nvCxnSpPr>
            <p:spPr>
              <a:xfrm rot="5400000">
                <a:off x="-177817" y="392949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3" name="Group 52"/>
              <p:cNvGrpSpPr/>
              <p:nvPr userDrawn="1"/>
            </p:nvGrpSpPr>
            <p:grpSpPr>
              <a:xfrm rot="5400000">
                <a:off x="-254017" y="594070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85" name="Straight Connector 8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4" name="Group 53"/>
              <p:cNvGrpSpPr/>
              <p:nvPr userDrawn="1"/>
            </p:nvGrpSpPr>
            <p:grpSpPr>
              <a:xfrm rot="5400000">
                <a:off x="-254017" y="546706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83" name="Straight Connector 8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5" name="Group 54"/>
              <p:cNvGrpSpPr/>
              <p:nvPr userDrawn="1"/>
            </p:nvGrpSpPr>
            <p:grpSpPr>
              <a:xfrm rot="5400000">
                <a:off x="-254017" y="499342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81" name="Straight Connector 8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6" name="Group 55"/>
              <p:cNvGrpSpPr/>
              <p:nvPr userDrawn="1"/>
            </p:nvGrpSpPr>
            <p:grpSpPr>
              <a:xfrm rot="5400000">
                <a:off x="-254017" y="451978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79" name="Straight Connector 7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7" name="Group 56"/>
              <p:cNvGrpSpPr/>
              <p:nvPr userDrawn="1"/>
            </p:nvGrpSpPr>
            <p:grpSpPr>
              <a:xfrm rot="5400000">
                <a:off x="-254017" y="404614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77" name="Straight Connector 7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8" name="Group 57"/>
              <p:cNvGrpSpPr/>
              <p:nvPr userDrawn="1"/>
            </p:nvGrpSpPr>
            <p:grpSpPr>
              <a:xfrm rot="5400000">
                <a:off x="-254017" y="357249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75" name="Straight Connector 7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9" name="Group 58"/>
              <p:cNvGrpSpPr/>
              <p:nvPr userDrawn="1"/>
            </p:nvGrpSpPr>
            <p:grpSpPr>
              <a:xfrm rot="5400000">
                <a:off x="-254017" y="309885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73" name="Straight Connector 7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0" name="Group 59"/>
              <p:cNvGrpSpPr/>
              <p:nvPr userDrawn="1"/>
            </p:nvGrpSpPr>
            <p:grpSpPr>
              <a:xfrm rot="5400000">
                <a:off x="-254017" y="262521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71" name="Straight Connector 7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1" name="Group 60"/>
              <p:cNvGrpSpPr/>
              <p:nvPr userDrawn="1"/>
            </p:nvGrpSpPr>
            <p:grpSpPr>
              <a:xfrm rot="5400000">
                <a:off x="-254017" y="215157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69" name="Straight Connector 6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2" name="Group 61"/>
              <p:cNvGrpSpPr/>
              <p:nvPr userDrawn="1"/>
            </p:nvGrpSpPr>
            <p:grpSpPr>
              <a:xfrm rot="5400000">
                <a:off x="-254017" y="167793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67" name="Straight Connector 6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3" name="Group 62"/>
              <p:cNvGrpSpPr/>
              <p:nvPr userDrawn="1"/>
            </p:nvGrpSpPr>
            <p:grpSpPr>
              <a:xfrm rot="5400000">
                <a:off x="-254017" y="997340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65" name="Straight Connector 6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4" name="Straight Connector 63"/>
              <p:cNvCxnSpPr/>
              <p:nvPr userDrawn="1"/>
            </p:nvCxnSpPr>
            <p:spPr>
              <a:xfrm rot="5400000">
                <a:off x="-177817" y="6338154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 userDrawn="1"/>
          </p:nvGrpSpPr>
          <p:grpSpPr>
            <a:xfrm>
              <a:off x="457731" y="-141165"/>
              <a:ext cx="8226688" cy="122115"/>
              <a:chOff x="457731" y="6582508"/>
              <a:chExt cx="8226688" cy="486507"/>
            </a:xfrm>
          </p:grpSpPr>
          <p:cxnSp>
            <p:nvCxnSpPr>
              <p:cNvPr id="17" name="Straight Connector 16"/>
              <p:cNvCxnSpPr/>
              <p:nvPr userDrawn="1"/>
            </p:nvCxnSpPr>
            <p:spPr>
              <a:xfrm>
                <a:off x="457731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 userDrawn="1"/>
            </p:nvCxnSpPr>
            <p:spPr>
              <a:xfrm>
                <a:off x="8684419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" name="Group 18"/>
              <p:cNvGrpSpPr/>
              <p:nvPr userDrawn="1"/>
            </p:nvGrpSpPr>
            <p:grpSpPr>
              <a:xfrm>
                <a:off x="798615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50" name="Straight Connector 4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" name="Group 19"/>
              <p:cNvGrpSpPr/>
              <p:nvPr userDrawn="1"/>
            </p:nvGrpSpPr>
            <p:grpSpPr>
              <a:xfrm>
                <a:off x="7287901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48" name="Straight Connector 4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Group 20"/>
              <p:cNvGrpSpPr/>
              <p:nvPr userDrawn="1"/>
            </p:nvGrpSpPr>
            <p:grpSpPr>
              <a:xfrm>
                <a:off x="6589644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46" name="Straight Connector 4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Group 21"/>
              <p:cNvGrpSpPr/>
              <p:nvPr userDrawn="1"/>
            </p:nvGrpSpPr>
            <p:grpSpPr>
              <a:xfrm>
                <a:off x="5891387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44" name="Straight Connector 4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Group 22"/>
              <p:cNvGrpSpPr/>
              <p:nvPr userDrawn="1"/>
            </p:nvGrpSpPr>
            <p:grpSpPr>
              <a:xfrm>
                <a:off x="5193130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42" name="Straight Connector 4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Group 23"/>
              <p:cNvGrpSpPr/>
              <p:nvPr userDrawn="1"/>
            </p:nvGrpSpPr>
            <p:grpSpPr>
              <a:xfrm>
                <a:off x="4494873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40" name="Straight Connector 3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" name="Group 24"/>
              <p:cNvGrpSpPr/>
              <p:nvPr userDrawn="1"/>
            </p:nvGrpSpPr>
            <p:grpSpPr>
              <a:xfrm>
                <a:off x="3796616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8" name="Straight Connector 3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 userDrawn="1"/>
            </p:nvGrpSpPr>
            <p:grpSpPr>
              <a:xfrm>
                <a:off x="3098359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6" name="Straight Connector 3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" name="Group 26"/>
              <p:cNvGrpSpPr/>
              <p:nvPr userDrawn="1"/>
            </p:nvGrpSpPr>
            <p:grpSpPr>
              <a:xfrm>
                <a:off x="2400102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4" name="Straight Connector 3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" name="Group 27"/>
              <p:cNvGrpSpPr/>
              <p:nvPr userDrawn="1"/>
            </p:nvGrpSpPr>
            <p:grpSpPr>
              <a:xfrm>
                <a:off x="1701845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2" name="Straight Connector 3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" name="Group 28"/>
              <p:cNvGrpSpPr/>
              <p:nvPr userDrawn="1"/>
            </p:nvGrpSpPr>
            <p:grpSpPr>
              <a:xfrm>
                <a:off x="100358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0" name="Straight Connector 2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61" name="Text Placeholder 160"/>
          <p:cNvSpPr>
            <a:spLocks noGrp="1"/>
          </p:cNvSpPr>
          <p:nvPr>
            <p:ph type="body" sz="quarter" idx="10"/>
          </p:nvPr>
        </p:nvSpPr>
        <p:spPr>
          <a:xfrm>
            <a:off x="6057900" y="4038600"/>
            <a:ext cx="2628900" cy="2360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3" name="Text Placeholder 162"/>
          <p:cNvSpPr>
            <a:spLocks noGrp="1"/>
          </p:cNvSpPr>
          <p:nvPr>
            <p:ph type="body" sz="quarter" idx="11"/>
          </p:nvPr>
        </p:nvSpPr>
        <p:spPr>
          <a:xfrm>
            <a:off x="457200" y="4657040"/>
            <a:ext cx="5434013" cy="17421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4" name="TextBox 163"/>
          <p:cNvSpPr txBox="1"/>
          <p:nvPr userDrawn="1"/>
        </p:nvSpPr>
        <p:spPr>
          <a:xfrm>
            <a:off x="457731" y="4038600"/>
            <a:ext cx="5433656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+mj-lt"/>
              </a:rPr>
              <a:t>Park Street Solutions Company</a:t>
            </a:r>
          </a:p>
        </p:txBody>
      </p:sp>
    </p:spTree>
    <p:extLst>
      <p:ext uri="{BB962C8B-B14F-4D97-AF65-F5344CB8AC3E}">
        <p14:creationId xmlns:p14="http://schemas.microsoft.com/office/powerpoint/2010/main" val="321981602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544" userDrawn="1">
          <p15:clr>
            <a:srgbClr val="FBAE40"/>
          </p15:clr>
        </p15:guide>
        <p15:guide id="2" pos="28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No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3" name="Content Placeholder 2"/>
          <p:cNvSpPr>
            <a:spLocks noGrp="1"/>
          </p:cNvSpPr>
          <p:nvPr>
            <p:ph idx="1"/>
          </p:nvPr>
        </p:nvSpPr>
        <p:spPr>
          <a:xfrm>
            <a:off x="457732" y="1134598"/>
            <a:ext cx="4037143" cy="5264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4" name="Content Placeholder 2"/>
          <p:cNvSpPr>
            <a:spLocks noGrp="1"/>
          </p:cNvSpPr>
          <p:nvPr>
            <p:ph idx="12"/>
          </p:nvPr>
        </p:nvSpPr>
        <p:spPr>
          <a:xfrm>
            <a:off x="4647276" y="1134598"/>
            <a:ext cx="4037143" cy="5264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151" name="Group 150"/>
          <p:cNvGrpSpPr/>
          <p:nvPr userDrawn="1"/>
        </p:nvGrpSpPr>
        <p:grpSpPr>
          <a:xfrm>
            <a:off x="-151325" y="-141165"/>
            <a:ext cx="9439923" cy="7136527"/>
            <a:chOff x="-151325" y="-141165"/>
            <a:chExt cx="9439923" cy="7136527"/>
          </a:xfrm>
        </p:grpSpPr>
        <p:grpSp>
          <p:nvGrpSpPr>
            <p:cNvPr id="155" name="Group 154"/>
            <p:cNvGrpSpPr/>
            <p:nvPr userDrawn="1"/>
          </p:nvGrpSpPr>
          <p:grpSpPr>
            <a:xfrm>
              <a:off x="457731" y="6873247"/>
              <a:ext cx="8226688" cy="122115"/>
              <a:chOff x="457731" y="6582508"/>
              <a:chExt cx="8226688" cy="486507"/>
            </a:xfrm>
          </p:grpSpPr>
          <p:cxnSp>
            <p:nvCxnSpPr>
              <p:cNvPr id="264" name="Straight Connector 263"/>
              <p:cNvCxnSpPr/>
              <p:nvPr userDrawn="1"/>
            </p:nvCxnSpPr>
            <p:spPr>
              <a:xfrm>
                <a:off x="457731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264"/>
              <p:cNvCxnSpPr/>
              <p:nvPr userDrawn="1"/>
            </p:nvCxnSpPr>
            <p:spPr>
              <a:xfrm>
                <a:off x="8684419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66" name="Group 265"/>
              <p:cNvGrpSpPr/>
              <p:nvPr userDrawn="1"/>
            </p:nvGrpSpPr>
            <p:grpSpPr>
              <a:xfrm>
                <a:off x="798615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97" name="Straight Connector 29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8" name="Straight Connector 29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7" name="Group 266"/>
              <p:cNvGrpSpPr/>
              <p:nvPr userDrawn="1"/>
            </p:nvGrpSpPr>
            <p:grpSpPr>
              <a:xfrm>
                <a:off x="7287901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95" name="Straight Connector 29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6" name="Straight Connector 29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8" name="Group 267"/>
              <p:cNvGrpSpPr/>
              <p:nvPr userDrawn="1"/>
            </p:nvGrpSpPr>
            <p:grpSpPr>
              <a:xfrm>
                <a:off x="6589644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93" name="Straight Connector 29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4" name="Straight Connector 29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9" name="Group 268"/>
              <p:cNvGrpSpPr/>
              <p:nvPr userDrawn="1"/>
            </p:nvGrpSpPr>
            <p:grpSpPr>
              <a:xfrm>
                <a:off x="5891387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91" name="Straight Connector 29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2" name="Straight Connector 29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0" name="Group 269"/>
              <p:cNvGrpSpPr/>
              <p:nvPr userDrawn="1"/>
            </p:nvGrpSpPr>
            <p:grpSpPr>
              <a:xfrm>
                <a:off x="5193130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89" name="Straight Connector 28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0" name="Straight Connector 28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1" name="Group 270"/>
              <p:cNvGrpSpPr/>
              <p:nvPr userDrawn="1"/>
            </p:nvGrpSpPr>
            <p:grpSpPr>
              <a:xfrm>
                <a:off x="4494873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87" name="Straight Connector 28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8" name="Straight Connector 28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2" name="Group 271"/>
              <p:cNvGrpSpPr/>
              <p:nvPr userDrawn="1"/>
            </p:nvGrpSpPr>
            <p:grpSpPr>
              <a:xfrm>
                <a:off x="3796616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85" name="Straight Connector 28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6" name="Straight Connector 28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3" name="Group 272"/>
              <p:cNvGrpSpPr/>
              <p:nvPr userDrawn="1"/>
            </p:nvGrpSpPr>
            <p:grpSpPr>
              <a:xfrm>
                <a:off x="3098359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83" name="Straight Connector 28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4" name="Straight Connector 28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4" name="Group 273"/>
              <p:cNvGrpSpPr/>
              <p:nvPr userDrawn="1"/>
            </p:nvGrpSpPr>
            <p:grpSpPr>
              <a:xfrm>
                <a:off x="2400102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81" name="Straight Connector 28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2" name="Straight Connector 28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5" name="Group 274"/>
              <p:cNvGrpSpPr/>
              <p:nvPr userDrawn="1"/>
            </p:nvGrpSpPr>
            <p:grpSpPr>
              <a:xfrm>
                <a:off x="1701845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79" name="Straight Connector 27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0" name="Straight Connector 27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6" name="Group 275"/>
              <p:cNvGrpSpPr/>
              <p:nvPr userDrawn="1"/>
            </p:nvGrpSpPr>
            <p:grpSpPr>
              <a:xfrm>
                <a:off x="100358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77" name="Straight Connector 27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8" name="Straight Connector 27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56" name="Group 155"/>
            <p:cNvGrpSpPr/>
            <p:nvPr userDrawn="1"/>
          </p:nvGrpSpPr>
          <p:grpSpPr>
            <a:xfrm>
              <a:off x="-151325" y="454007"/>
              <a:ext cx="122115" cy="5945205"/>
              <a:chOff x="-238875" y="454007"/>
              <a:chExt cx="122115" cy="5945205"/>
            </a:xfrm>
          </p:grpSpPr>
          <p:cxnSp>
            <p:nvCxnSpPr>
              <p:cNvPr id="229" name="Straight Connector 228"/>
              <p:cNvCxnSpPr/>
              <p:nvPr userDrawn="1"/>
            </p:nvCxnSpPr>
            <p:spPr>
              <a:xfrm rot="5400000">
                <a:off x="-177817" y="392949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30" name="Group 229"/>
              <p:cNvGrpSpPr/>
              <p:nvPr userDrawn="1"/>
            </p:nvGrpSpPr>
            <p:grpSpPr>
              <a:xfrm rot="5400000">
                <a:off x="-254017" y="594070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62" name="Straight Connector 26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Straight Connector 26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1" name="Group 230"/>
              <p:cNvGrpSpPr/>
              <p:nvPr userDrawn="1"/>
            </p:nvGrpSpPr>
            <p:grpSpPr>
              <a:xfrm rot="5400000">
                <a:off x="-254017" y="546706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60" name="Straight Connector 25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1" name="Straight Connector 26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2" name="Group 231"/>
              <p:cNvGrpSpPr/>
              <p:nvPr userDrawn="1"/>
            </p:nvGrpSpPr>
            <p:grpSpPr>
              <a:xfrm rot="5400000">
                <a:off x="-254017" y="499342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58" name="Straight Connector 25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9" name="Straight Connector 25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3" name="Group 232"/>
              <p:cNvGrpSpPr/>
              <p:nvPr userDrawn="1"/>
            </p:nvGrpSpPr>
            <p:grpSpPr>
              <a:xfrm rot="5400000">
                <a:off x="-254017" y="451978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56" name="Straight Connector 25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7" name="Straight Connector 25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4" name="Group 233"/>
              <p:cNvGrpSpPr/>
              <p:nvPr userDrawn="1"/>
            </p:nvGrpSpPr>
            <p:grpSpPr>
              <a:xfrm rot="5400000">
                <a:off x="-254017" y="404614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54" name="Straight Connector 25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5" name="Straight Connector 25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5" name="Group 234"/>
              <p:cNvGrpSpPr/>
              <p:nvPr userDrawn="1"/>
            </p:nvGrpSpPr>
            <p:grpSpPr>
              <a:xfrm rot="5400000">
                <a:off x="-254017" y="357249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52" name="Straight Connector 25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3" name="Straight Connector 25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6" name="Group 235"/>
              <p:cNvGrpSpPr/>
              <p:nvPr userDrawn="1"/>
            </p:nvGrpSpPr>
            <p:grpSpPr>
              <a:xfrm rot="5400000">
                <a:off x="-254017" y="309885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50" name="Straight Connector 24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1" name="Straight Connector 25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7" name="Group 236"/>
              <p:cNvGrpSpPr/>
              <p:nvPr userDrawn="1"/>
            </p:nvGrpSpPr>
            <p:grpSpPr>
              <a:xfrm rot="5400000">
                <a:off x="-254017" y="262521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48" name="Straight Connector 24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9" name="Straight Connector 24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8" name="Group 237"/>
              <p:cNvGrpSpPr/>
              <p:nvPr userDrawn="1"/>
            </p:nvGrpSpPr>
            <p:grpSpPr>
              <a:xfrm rot="5400000">
                <a:off x="-254017" y="215157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46" name="Straight Connector 24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7" name="Straight Connector 24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9" name="Group 238"/>
              <p:cNvGrpSpPr/>
              <p:nvPr userDrawn="1"/>
            </p:nvGrpSpPr>
            <p:grpSpPr>
              <a:xfrm rot="5400000">
                <a:off x="-254017" y="167793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44" name="Straight Connector 24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5" name="Straight Connector 24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0" name="Group 239"/>
              <p:cNvGrpSpPr/>
              <p:nvPr userDrawn="1"/>
            </p:nvGrpSpPr>
            <p:grpSpPr>
              <a:xfrm rot="5400000">
                <a:off x="-254017" y="997340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42" name="Straight Connector 24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3" name="Straight Connector 24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41" name="Straight Connector 240"/>
              <p:cNvCxnSpPr/>
              <p:nvPr userDrawn="1"/>
            </p:nvCxnSpPr>
            <p:spPr>
              <a:xfrm rot="5400000">
                <a:off x="-177817" y="6338154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up 156"/>
            <p:cNvGrpSpPr/>
            <p:nvPr userDrawn="1"/>
          </p:nvGrpSpPr>
          <p:grpSpPr>
            <a:xfrm>
              <a:off x="9166483" y="454007"/>
              <a:ext cx="122115" cy="5945205"/>
              <a:chOff x="-238875" y="454007"/>
              <a:chExt cx="122115" cy="5945205"/>
            </a:xfrm>
          </p:grpSpPr>
          <p:cxnSp>
            <p:nvCxnSpPr>
              <p:cNvPr id="194" name="Straight Connector 193"/>
              <p:cNvCxnSpPr/>
              <p:nvPr userDrawn="1"/>
            </p:nvCxnSpPr>
            <p:spPr>
              <a:xfrm rot="5400000">
                <a:off x="-177817" y="392949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5" name="Group 194"/>
              <p:cNvGrpSpPr/>
              <p:nvPr userDrawn="1"/>
            </p:nvGrpSpPr>
            <p:grpSpPr>
              <a:xfrm rot="5400000">
                <a:off x="-254017" y="594070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27" name="Straight Connector 22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6" name="Group 195"/>
              <p:cNvGrpSpPr/>
              <p:nvPr userDrawn="1"/>
            </p:nvGrpSpPr>
            <p:grpSpPr>
              <a:xfrm rot="5400000">
                <a:off x="-254017" y="546706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25" name="Straight Connector 22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7" name="Group 196"/>
              <p:cNvGrpSpPr/>
              <p:nvPr userDrawn="1"/>
            </p:nvGrpSpPr>
            <p:grpSpPr>
              <a:xfrm rot="5400000">
                <a:off x="-254017" y="499342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23" name="Straight Connector 22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Straight Connector 22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8" name="Group 197"/>
              <p:cNvGrpSpPr/>
              <p:nvPr userDrawn="1"/>
            </p:nvGrpSpPr>
            <p:grpSpPr>
              <a:xfrm rot="5400000">
                <a:off x="-254017" y="451978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21" name="Straight Connector 22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Straight Connector 22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9" name="Group 198"/>
              <p:cNvGrpSpPr/>
              <p:nvPr userDrawn="1"/>
            </p:nvGrpSpPr>
            <p:grpSpPr>
              <a:xfrm rot="5400000">
                <a:off x="-254017" y="404614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19" name="Straight Connector 21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Straight Connector 21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0" name="Group 199"/>
              <p:cNvGrpSpPr/>
              <p:nvPr userDrawn="1"/>
            </p:nvGrpSpPr>
            <p:grpSpPr>
              <a:xfrm rot="5400000">
                <a:off x="-254017" y="357249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17" name="Straight Connector 21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1" name="Group 200"/>
              <p:cNvGrpSpPr/>
              <p:nvPr userDrawn="1"/>
            </p:nvGrpSpPr>
            <p:grpSpPr>
              <a:xfrm rot="5400000">
                <a:off x="-254017" y="309885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15" name="Straight Connector 21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Straight Connector 21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2" name="Group 201"/>
              <p:cNvGrpSpPr/>
              <p:nvPr userDrawn="1"/>
            </p:nvGrpSpPr>
            <p:grpSpPr>
              <a:xfrm rot="5400000">
                <a:off x="-254017" y="262521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13" name="Straight Connector 21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Connector 21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3" name="Group 202"/>
              <p:cNvGrpSpPr/>
              <p:nvPr userDrawn="1"/>
            </p:nvGrpSpPr>
            <p:grpSpPr>
              <a:xfrm rot="5400000">
                <a:off x="-254017" y="215157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11" name="Straight Connector 21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4" name="Group 203"/>
              <p:cNvGrpSpPr/>
              <p:nvPr userDrawn="1"/>
            </p:nvGrpSpPr>
            <p:grpSpPr>
              <a:xfrm rot="5400000">
                <a:off x="-254017" y="167793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09" name="Straight Connector 20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" name="Group 204"/>
              <p:cNvGrpSpPr/>
              <p:nvPr userDrawn="1"/>
            </p:nvGrpSpPr>
            <p:grpSpPr>
              <a:xfrm rot="5400000">
                <a:off x="-254017" y="997340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07" name="Straight Connector 20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6" name="Straight Connector 205"/>
              <p:cNvCxnSpPr/>
              <p:nvPr userDrawn="1"/>
            </p:nvCxnSpPr>
            <p:spPr>
              <a:xfrm rot="5400000">
                <a:off x="-177817" y="6338154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oup 157"/>
            <p:cNvGrpSpPr/>
            <p:nvPr userDrawn="1"/>
          </p:nvGrpSpPr>
          <p:grpSpPr>
            <a:xfrm>
              <a:off x="457731" y="-141165"/>
              <a:ext cx="8226688" cy="122115"/>
              <a:chOff x="457731" y="6582508"/>
              <a:chExt cx="8226688" cy="486507"/>
            </a:xfrm>
          </p:grpSpPr>
          <p:cxnSp>
            <p:nvCxnSpPr>
              <p:cNvPr id="159" name="Straight Connector 158"/>
              <p:cNvCxnSpPr/>
              <p:nvPr userDrawn="1"/>
            </p:nvCxnSpPr>
            <p:spPr>
              <a:xfrm>
                <a:off x="457731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 userDrawn="1"/>
            </p:nvCxnSpPr>
            <p:spPr>
              <a:xfrm>
                <a:off x="8684419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1" name="Group 160"/>
              <p:cNvGrpSpPr/>
              <p:nvPr userDrawn="1"/>
            </p:nvGrpSpPr>
            <p:grpSpPr>
              <a:xfrm>
                <a:off x="798615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92" name="Straight Connector 19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2" name="Group 161"/>
              <p:cNvGrpSpPr/>
              <p:nvPr userDrawn="1"/>
            </p:nvGrpSpPr>
            <p:grpSpPr>
              <a:xfrm>
                <a:off x="7287901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90" name="Straight Connector 18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Straight Connector 19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3" name="Group 162"/>
              <p:cNvGrpSpPr/>
              <p:nvPr userDrawn="1"/>
            </p:nvGrpSpPr>
            <p:grpSpPr>
              <a:xfrm>
                <a:off x="6589644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88" name="Straight Connector 18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4" name="Group 163"/>
              <p:cNvGrpSpPr/>
              <p:nvPr userDrawn="1"/>
            </p:nvGrpSpPr>
            <p:grpSpPr>
              <a:xfrm>
                <a:off x="5891387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86" name="Straight Connector 18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5" name="Group 164"/>
              <p:cNvGrpSpPr/>
              <p:nvPr userDrawn="1"/>
            </p:nvGrpSpPr>
            <p:grpSpPr>
              <a:xfrm>
                <a:off x="5193130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84" name="Straight Connector 18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6" name="Group 165"/>
              <p:cNvGrpSpPr/>
              <p:nvPr userDrawn="1"/>
            </p:nvGrpSpPr>
            <p:grpSpPr>
              <a:xfrm>
                <a:off x="4494873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82" name="Straight Connector 18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7" name="Group 166"/>
              <p:cNvGrpSpPr/>
              <p:nvPr userDrawn="1"/>
            </p:nvGrpSpPr>
            <p:grpSpPr>
              <a:xfrm>
                <a:off x="3796616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80" name="Straight Connector 17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8" name="Group 167"/>
              <p:cNvGrpSpPr/>
              <p:nvPr userDrawn="1"/>
            </p:nvGrpSpPr>
            <p:grpSpPr>
              <a:xfrm>
                <a:off x="3098359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78" name="Straight Connector 17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9" name="Group 168"/>
              <p:cNvGrpSpPr/>
              <p:nvPr userDrawn="1"/>
            </p:nvGrpSpPr>
            <p:grpSpPr>
              <a:xfrm>
                <a:off x="2400102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76" name="Straight Connector 17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0" name="Group 169"/>
              <p:cNvGrpSpPr/>
              <p:nvPr userDrawn="1"/>
            </p:nvGrpSpPr>
            <p:grpSpPr>
              <a:xfrm>
                <a:off x="1701845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74" name="Straight Connector 17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1" name="Group 170"/>
              <p:cNvGrpSpPr/>
              <p:nvPr userDrawn="1"/>
            </p:nvGrpSpPr>
            <p:grpSpPr>
              <a:xfrm>
                <a:off x="100358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72" name="Straight Connector 17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99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458788" y="6399212"/>
            <a:ext cx="5438508" cy="458788"/>
          </a:xfrm>
        </p:spPr>
        <p:txBody>
          <a:bodyPr vert="horz" lIns="0" tIns="0" rIns="0" bIns="0" rtlCol="0" anchor="ctr">
            <a:noAutofit/>
          </a:bodyPr>
          <a:lstStyle>
            <a:lvl1pPr>
              <a:defRPr lang="en-US" sz="800" i="0" dirty="0" smtClean="0">
                <a:solidFill>
                  <a:schemeClr val="bg2"/>
                </a:solidFill>
                <a:latin typeface="+mj-lt"/>
              </a:defRPr>
            </a:lvl1pPr>
          </a:lstStyle>
          <a:p>
            <a:pPr lv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1002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No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732" y="1134598"/>
            <a:ext cx="2640628" cy="5264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1" name="Content Placeholder 2"/>
          <p:cNvSpPr>
            <a:spLocks noGrp="1"/>
          </p:cNvSpPr>
          <p:nvPr>
            <p:ph idx="11"/>
          </p:nvPr>
        </p:nvSpPr>
        <p:spPr>
          <a:xfrm>
            <a:off x="3256668" y="1134598"/>
            <a:ext cx="2640628" cy="5264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3" name="Content Placeholder 2"/>
          <p:cNvSpPr>
            <a:spLocks noGrp="1"/>
          </p:cNvSpPr>
          <p:nvPr>
            <p:ph idx="12"/>
          </p:nvPr>
        </p:nvSpPr>
        <p:spPr>
          <a:xfrm>
            <a:off x="6043787" y="1134598"/>
            <a:ext cx="2640628" cy="5264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154" name="Group 153"/>
          <p:cNvGrpSpPr/>
          <p:nvPr userDrawn="1"/>
        </p:nvGrpSpPr>
        <p:grpSpPr>
          <a:xfrm>
            <a:off x="-151325" y="-141165"/>
            <a:ext cx="9439923" cy="7136527"/>
            <a:chOff x="-151325" y="-141165"/>
            <a:chExt cx="9439923" cy="7136527"/>
          </a:xfrm>
        </p:grpSpPr>
        <p:grpSp>
          <p:nvGrpSpPr>
            <p:cNvPr id="155" name="Group 154"/>
            <p:cNvGrpSpPr/>
            <p:nvPr userDrawn="1"/>
          </p:nvGrpSpPr>
          <p:grpSpPr>
            <a:xfrm>
              <a:off x="457731" y="6873247"/>
              <a:ext cx="8226688" cy="122115"/>
              <a:chOff x="457731" y="6582508"/>
              <a:chExt cx="8226688" cy="486507"/>
            </a:xfrm>
          </p:grpSpPr>
          <p:cxnSp>
            <p:nvCxnSpPr>
              <p:cNvPr id="264" name="Straight Connector 263"/>
              <p:cNvCxnSpPr/>
              <p:nvPr userDrawn="1"/>
            </p:nvCxnSpPr>
            <p:spPr>
              <a:xfrm>
                <a:off x="457731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264"/>
              <p:cNvCxnSpPr/>
              <p:nvPr userDrawn="1"/>
            </p:nvCxnSpPr>
            <p:spPr>
              <a:xfrm>
                <a:off x="8684419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66" name="Group 265"/>
              <p:cNvGrpSpPr/>
              <p:nvPr userDrawn="1"/>
            </p:nvGrpSpPr>
            <p:grpSpPr>
              <a:xfrm>
                <a:off x="798615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97" name="Straight Connector 29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8" name="Straight Connector 29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7" name="Group 266"/>
              <p:cNvGrpSpPr/>
              <p:nvPr userDrawn="1"/>
            </p:nvGrpSpPr>
            <p:grpSpPr>
              <a:xfrm>
                <a:off x="7287901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95" name="Straight Connector 29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6" name="Straight Connector 29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8" name="Group 267"/>
              <p:cNvGrpSpPr/>
              <p:nvPr userDrawn="1"/>
            </p:nvGrpSpPr>
            <p:grpSpPr>
              <a:xfrm>
                <a:off x="6589644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93" name="Straight Connector 29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4" name="Straight Connector 29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9" name="Group 268"/>
              <p:cNvGrpSpPr/>
              <p:nvPr userDrawn="1"/>
            </p:nvGrpSpPr>
            <p:grpSpPr>
              <a:xfrm>
                <a:off x="5891387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91" name="Straight Connector 29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2" name="Straight Connector 29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0" name="Group 269"/>
              <p:cNvGrpSpPr/>
              <p:nvPr userDrawn="1"/>
            </p:nvGrpSpPr>
            <p:grpSpPr>
              <a:xfrm>
                <a:off x="5193130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89" name="Straight Connector 28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0" name="Straight Connector 28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1" name="Group 270"/>
              <p:cNvGrpSpPr/>
              <p:nvPr userDrawn="1"/>
            </p:nvGrpSpPr>
            <p:grpSpPr>
              <a:xfrm>
                <a:off x="4494873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87" name="Straight Connector 28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8" name="Straight Connector 28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2" name="Group 271"/>
              <p:cNvGrpSpPr/>
              <p:nvPr userDrawn="1"/>
            </p:nvGrpSpPr>
            <p:grpSpPr>
              <a:xfrm>
                <a:off x="3796616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85" name="Straight Connector 28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6" name="Straight Connector 28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3" name="Group 272"/>
              <p:cNvGrpSpPr/>
              <p:nvPr userDrawn="1"/>
            </p:nvGrpSpPr>
            <p:grpSpPr>
              <a:xfrm>
                <a:off x="3098359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83" name="Straight Connector 28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4" name="Straight Connector 28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4" name="Group 273"/>
              <p:cNvGrpSpPr/>
              <p:nvPr userDrawn="1"/>
            </p:nvGrpSpPr>
            <p:grpSpPr>
              <a:xfrm>
                <a:off x="2400102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81" name="Straight Connector 28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2" name="Straight Connector 28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5" name="Group 274"/>
              <p:cNvGrpSpPr/>
              <p:nvPr userDrawn="1"/>
            </p:nvGrpSpPr>
            <p:grpSpPr>
              <a:xfrm>
                <a:off x="1701845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79" name="Straight Connector 27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0" name="Straight Connector 27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6" name="Group 275"/>
              <p:cNvGrpSpPr/>
              <p:nvPr userDrawn="1"/>
            </p:nvGrpSpPr>
            <p:grpSpPr>
              <a:xfrm>
                <a:off x="100358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77" name="Straight Connector 27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8" name="Straight Connector 27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56" name="Group 155"/>
            <p:cNvGrpSpPr/>
            <p:nvPr userDrawn="1"/>
          </p:nvGrpSpPr>
          <p:grpSpPr>
            <a:xfrm>
              <a:off x="-151325" y="454007"/>
              <a:ext cx="122115" cy="5945205"/>
              <a:chOff x="-238875" y="454007"/>
              <a:chExt cx="122115" cy="5945205"/>
            </a:xfrm>
          </p:grpSpPr>
          <p:cxnSp>
            <p:nvCxnSpPr>
              <p:cNvPr id="229" name="Straight Connector 228"/>
              <p:cNvCxnSpPr/>
              <p:nvPr userDrawn="1"/>
            </p:nvCxnSpPr>
            <p:spPr>
              <a:xfrm rot="5400000">
                <a:off x="-177817" y="392949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30" name="Group 229"/>
              <p:cNvGrpSpPr/>
              <p:nvPr userDrawn="1"/>
            </p:nvGrpSpPr>
            <p:grpSpPr>
              <a:xfrm rot="5400000">
                <a:off x="-254017" y="594070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62" name="Straight Connector 26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Straight Connector 26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1" name="Group 230"/>
              <p:cNvGrpSpPr/>
              <p:nvPr userDrawn="1"/>
            </p:nvGrpSpPr>
            <p:grpSpPr>
              <a:xfrm rot="5400000">
                <a:off x="-254017" y="546706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60" name="Straight Connector 25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1" name="Straight Connector 26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2" name="Group 231"/>
              <p:cNvGrpSpPr/>
              <p:nvPr userDrawn="1"/>
            </p:nvGrpSpPr>
            <p:grpSpPr>
              <a:xfrm rot="5400000">
                <a:off x="-254017" y="499342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58" name="Straight Connector 25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9" name="Straight Connector 25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3" name="Group 232"/>
              <p:cNvGrpSpPr/>
              <p:nvPr userDrawn="1"/>
            </p:nvGrpSpPr>
            <p:grpSpPr>
              <a:xfrm rot="5400000">
                <a:off x="-254017" y="451978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56" name="Straight Connector 25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7" name="Straight Connector 25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4" name="Group 233"/>
              <p:cNvGrpSpPr/>
              <p:nvPr userDrawn="1"/>
            </p:nvGrpSpPr>
            <p:grpSpPr>
              <a:xfrm rot="5400000">
                <a:off x="-254017" y="404614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54" name="Straight Connector 25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5" name="Straight Connector 25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5" name="Group 234"/>
              <p:cNvGrpSpPr/>
              <p:nvPr userDrawn="1"/>
            </p:nvGrpSpPr>
            <p:grpSpPr>
              <a:xfrm rot="5400000">
                <a:off x="-254017" y="357249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52" name="Straight Connector 25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3" name="Straight Connector 25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6" name="Group 235"/>
              <p:cNvGrpSpPr/>
              <p:nvPr userDrawn="1"/>
            </p:nvGrpSpPr>
            <p:grpSpPr>
              <a:xfrm rot="5400000">
                <a:off x="-254017" y="309885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50" name="Straight Connector 24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1" name="Straight Connector 25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7" name="Group 236"/>
              <p:cNvGrpSpPr/>
              <p:nvPr userDrawn="1"/>
            </p:nvGrpSpPr>
            <p:grpSpPr>
              <a:xfrm rot="5400000">
                <a:off x="-254017" y="262521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48" name="Straight Connector 24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9" name="Straight Connector 24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8" name="Group 237"/>
              <p:cNvGrpSpPr/>
              <p:nvPr userDrawn="1"/>
            </p:nvGrpSpPr>
            <p:grpSpPr>
              <a:xfrm rot="5400000">
                <a:off x="-254017" y="215157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46" name="Straight Connector 24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7" name="Straight Connector 24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9" name="Group 238"/>
              <p:cNvGrpSpPr/>
              <p:nvPr userDrawn="1"/>
            </p:nvGrpSpPr>
            <p:grpSpPr>
              <a:xfrm rot="5400000">
                <a:off x="-254017" y="167793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44" name="Straight Connector 24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5" name="Straight Connector 24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0" name="Group 239"/>
              <p:cNvGrpSpPr/>
              <p:nvPr userDrawn="1"/>
            </p:nvGrpSpPr>
            <p:grpSpPr>
              <a:xfrm rot="5400000">
                <a:off x="-254017" y="997340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42" name="Straight Connector 24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3" name="Straight Connector 24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41" name="Straight Connector 240"/>
              <p:cNvCxnSpPr/>
              <p:nvPr userDrawn="1"/>
            </p:nvCxnSpPr>
            <p:spPr>
              <a:xfrm rot="5400000">
                <a:off x="-177817" y="6338154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up 156"/>
            <p:cNvGrpSpPr/>
            <p:nvPr userDrawn="1"/>
          </p:nvGrpSpPr>
          <p:grpSpPr>
            <a:xfrm>
              <a:off x="9166483" y="454007"/>
              <a:ext cx="122115" cy="5945205"/>
              <a:chOff x="-238875" y="454007"/>
              <a:chExt cx="122115" cy="5945205"/>
            </a:xfrm>
          </p:grpSpPr>
          <p:cxnSp>
            <p:nvCxnSpPr>
              <p:cNvPr id="194" name="Straight Connector 193"/>
              <p:cNvCxnSpPr/>
              <p:nvPr userDrawn="1"/>
            </p:nvCxnSpPr>
            <p:spPr>
              <a:xfrm rot="5400000">
                <a:off x="-177817" y="392949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5" name="Group 194"/>
              <p:cNvGrpSpPr/>
              <p:nvPr userDrawn="1"/>
            </p:nvGrpSpPr>
            <p:grpSpPr>
              <a:xfrm rot="5400000">
                <a:off x="-254017" y="594070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27" name="Straight Connector 22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6" name="Group 195"/>
              <p:cNvGrpSpPr/>
              <p:nvPr userDrawn="1"/>
            </p:nvGrpSpPr>
            <p:grpSpPr>
              <a:xfrm rot="5400000">
                <a:off x="-254017" y="546706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25" name="Straight Connector 22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7" name="Group 196"/>
              <p:cNvGrpSpPr/>
              <p:nvPr userDrawn="1"/>
            </p:nvGrpSpPr>
            <p:grpSpPr>
              <a:xfrm rot="5400000">
                <a:off x="-254017" y="499342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23" name="Straight Connector 22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Straight Connector 22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8" name="Group 197"/>
              <p:cNvGrpSpPr/>
              <p:nvPr userDrawn="1"/>
            </p:nvGrpSpPr>
            <p:grpSpPr>
              <a:xfrm rot="5400000">
                <a:off x="-254017" y="451978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21" name="Straight Connector 22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Straight Connector 22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9" name="Group 198"/>
              <p:cNvGrpSpPr/>
              <p:nvPr userDrawn="1"/>
            </p:nvGrpSpPr>
            <p:grpSpPr>
              <a:xfrm rot="5400000">
                <a:off x="-254017" y="404614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19" name="Straight Connector 21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Straight Connector 21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0" name="Group 199"/>
              <p:cNvGrpSpPr/>
              <p:nvPr userDrawn="1"/>
            </p:nvGrpSpPr>
            <p:grpSpPr>
              <a:xfrm rot="5400000">
                <a:off x="-254017" y="357249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17" name="Straight Connector 21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1" name="Group 200"/>
              <p:cNvGrpSpPr/>
              <p:nvPr userDrawn="1"/>
            </p:nvGrpSpPr>
            <p:grpSpPr>
              <a:xfrm rot="5400000">
                <a:off x="-254017" y="309885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15" name="Straight Connector 21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Straight Connector 21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2" name="Group 201"/>
              <p:cNvGrpSpPr/>
              <p:nvPr userDrawn="1"/>
            </p:nvGrpSpPr>
            <p:grpSpPr>
              <a:xfrm rot="5400000">
                <a:off x="-254017" y="262521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13" name="Straight Connector 21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Connector 21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3" name="Group 202"/>
              <p:cNvGrpSpPr/>
              <p:nvPr userDrawn="1"/>
            </p:nvGrpSpPr>
            <p:grpSpPr>
              <a:xfrm rot="5400000">
                <a:off x="-254017" y="215157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11" name="Straight Connector 21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4" name="Group 203"/>
              <p:cNvGrpSpPr/>
              <p:nvPr userDrawn="1"/>
            </p:nvGrpSpPr>
            <p:grpSpPr>
              <a:xfrm rot="5400000">
                <a:off x="-254017" y="167793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09" name="Straight Connector 20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" name="Group 204"/>
              <p:cNvGrpSpPr/>
              <p:nvPr userDrawn="1"/>
            </p:nvGrpSpPr>
            <p:grpSpPr>
              <a:xfrm rot="5400000">
                <a:off x="-254017" y="997340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07" name="Straight Connector 20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6" name="Straight Connector 205"/>
              <p:cNvCxnSpPr/>
              <p:nvPr userDrawn="1"/>
            </p:nvCxnSpPr>
            <p:spPr>
              <a:xfrm rot="5400000">
                <a:off x="-177817" y="6338154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oup 157"/>
            <p:cNvGrpSpPr/>
            <p:nvPr userDrawn="1"/>
          </p:nvGrpSpPr>
          <p:grpSpPr>
            <a:xfrm>
              <a:off x="457731" y="-141165"/>
              <a:ext cx="8226688" cy="122115"/>
              <a:chOff x="457731" y="6582508"/>
              <a:chExt cx="8226688" cy="486507"/>
            </a:xfrm>
          </p:grpSpPr>
          <p:cxnSp>
            <p:nvCxnSpPr>
              <p:cNvPr id="159" name="Straight Connector 158"/>
              <p:cNvCxnSpPr/>
              <p:nvPr userDrawn="1"/>
            </p:nvCxnSpPr>
            <p:spPr>
              <a:xfrm>
                <a:off x="457731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 userDrawn="1"/>
            </p:nvCxnSpPr>
            <p:spPr>
              <a:xfrm>
                <a:off x="8684419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1" name="Group 160"/>
              <p:cNvGrpSpPr/>
              <p:nvPr userDrawn="1"/>
            </p:nvGrpSpPr>
            <p:grpSpPr>
              <a:xfrm>
                <a:off x="798615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92" name="Straight Connector 19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2" name="Group 161"/>
              <p:cNvGrpSpPr/>
              <p:nvPr userDrawn="1"/>
            </p:nvGrpSpPr>
            <p:grpSpPr>
              <a:xfrm>
                <a:off x="7287901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90" name="Straight Connector 18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Straight Connector 19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3" name="Group 162"/>
              <p:cNvGrpSpPr/>
              <p:nvPr userDrawn="1"/>
            </p:nvGrpSpPr>
            <p:grpSpPr>
              <a:xfrm>
                <a:off x="6589644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88" name="Straight Connector 18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4" name="Group 163"/>
              <p:cNvGrpSpPr/>
              <p:nvPr userDrawn="1"/>
            </p:nvGrpSpPr>
            <p:grpSpPr>
              <a:xfrm>
                <a:off x="5891387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86" name="Straight Connector 18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5" name="Group 164"/>
              <p:cNvGrpSpPr/>
              <p:nvPr userDrawn="1"/>
            </p:nvGrpSpPr>
            <p:grpSpPr>
              <a:xfrm>
                <a:off x="5193130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84" name="Straight Connector 18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6" name="Group 165"/>
              <p:cNvGrpSpPr/>
              <p:nvPr userDrawn="1"/>
            </p:nvGrpSpPr>
            <p:grpSpPr>
              <a:xfrm>
                <a:off x="4494873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82" name="Straight Connector 18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7" name="Group 166"/>
              <p:cNvGrpSpPr/>
              <p:nvPr userDrawn="1"/>
            </p:nvGrpSpPr>
            <p:grpSpPr>
              <a:xfrm>
                <a:off x="3796616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80" name="Straight Connector 17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8" name="Group 167"/>
              <p:cNvGrpSpPr/>
              <p:nvPr userDrawn="1"/>
            </p:nvGrpSpPr>
            <p:grpSpPr>
              <a:xfrm>
                <a:off x="3098359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78" name="Straight Connector 17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9" name="Group 168"/>
              <p:cNvGrpSpPr/>
              <p:nvPr userDrawn="1"/>
            </p:nvGrpSpPr>
            <p:grpSpPr>
              <a:xfrm>
                <a:off x="2400102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76" name="Straight Connector 17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0" name="Group 169"/>
              <p:cNvGrpSpPr/>
              <p:nvPr userDrawn="1"/>
            </p:nvGrpSpPr>
            <p:grpSpPr>
              <a:xfrm>
                <a:off x="1701845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74" name="Straight Connector 17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1" name="Group 170"/>
              <p:cNvGrpSpPr/>
              <p:nvPr userDrawn="1"/>
            </p:nvGrpSpPr>
            <p:grpSpPr>
              <a:xfrm>
                <a:off x="100358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72" name="Straight Connector 17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5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458788" y="6399212"/>
            <a:ext cx="5438508" cy="458788"/>
          </a:xfrm>
        </p:spPr>
        <p:txBody>
          <a:bodyPr vert="horz" lIns="0" tIns="0" rIns="0" bIns="0" rtlCol="0" anchor="ctr">
            <a:noAutofit/>
          </a:bodyPr>
          <a:lstStyle>
            <a:lvl1pPr>
              <a:defRPr lang="en-US" sz="800" i="0" dirty="0" smtClean="0">
                <a:solidFill>
                  <a:schemeClr val="bg2"/>
                </a:solidFill>
                <a:latin typeface="+mj-lt"/>
              </a:defRPr>
            </a:lvl1pPr>
          </a:lstStyle>
          <a:p>
            <a:pPr lv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9466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:1 No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732" y="1134598"/>
            <a:ext cx="5439564" cy="5264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3" name="Content Placeholder 2"/>
          <p:cNvSpPr>
            <a:spLocks noGrp="1"/>
          </p:cNvSpPr>
          <p:nvPr>
            <p:ph idx="12"/>
          </p:nvPr>
        </p:nvSpPr>
        <p:spPr>
          <a:xfrm>
            <a:off x="6043787" y="1134598"/>
            <a:ext cx="2640628" cy="5264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154" name="Group 153"/>
          <p:cNvGrpSpPr/>
          <p:nvPr userDrawn="1"/>
        </p:nvGrpSpPr>
        <p:grpSpPr>
          <a:xfrm>
            <a:off x="-151325" y="-141165"/>
            <a:ext cx="9439923" cy="7136527"/>
            <a:chOff x="-151325" y="-141165"/>
            <a:chExt cx="9439923" cy="7136527"/>
          </a:xfrm>
        </p:grpSpPr>
        <p:grpSp>
          <p:nvGrpSpPr>
            <p:cNvPr id="155" name="Group 154"/>
            <p:cNvGrpSpPr/>
            <p:nvPr userDrawn="1"/>
          </p:nvGrpSpPr>
          <p:grpSpPr>
            <a:xfrm>
              <a:off x="457731" y="6873247"/>
              <a:ext cx="8226688" cy="122115"/>
              <a:chOff x="457731" y="6582508"/>
              <a:chExt cx="8226688" cy="486507"/>
            </a:xfrm>
          </p:grpSpPr>
          <p:cxnSp>
            <p:nvCxnSpPr>
              <p:cNvPr id="264" name="Straight Connector 263"/>
              <p:cNvCxnSpPr/>
              <p:nvPr userDrawn="1"/>
            </p:nvCxnSpPr>
            <p:spPr>
              <a:xfrm>
                <a:off x="457731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264"/>
              <p:cNvCxnSpPr/>
              <p:nvPr userDrawn="1"/>
            </p:nvCxnSpPr>
            <p:spPr>
              <a:xfrm>
                <a:off x="8684419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66" name="Group 265"/>
              <p:cNvGrpSpPr/>
              <p:nvPr userDrawn="1"/>
            </p:nvGrpSpPr>
            <p:grpSpPr>
              <a:xfrm>
                <a:off x="798615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97" name="Straight Connector 29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8" name="Straight Connector 29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7" name="Group 266"/>
              <p:cNvGrpSpPr/>
              <p:nvPr userDrawn="1"/>
            </p:nvGrpSpPr>
            <p:grpSpPr>
              <a:xfrm>
                <a:off x="7287901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95" name="Straight Connector 29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6" name="Straight Connector 29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8" name="Group 267"/>
              <p:cNvGrpSpPr/>
              <p:nvPr userDrawn="1"/>
            </p:nvGrpSpPr>
            <p:grpSpPr>
              <a:xfrm>
                <a:off x="6589644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93" name="Straight Connector 29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4" name="Straight Connector 29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9" name="Group 268"/>
              <p:cNvGrpSpPr/>
              <p:nvPr userDrawn="1"/>
            </p:nvGrpSpPr>
            <p:grpSpPr>
              <a:xfrm>
                <a:off x="5891387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91" name="Straight Connector 29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2" name="Straight Connector 29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0" name="Group 269"/>
              <p:cNvGrpSpPr/>
              <p:nvPr userDrawn="1"/>
            </p:nvGrpSpPr>
            <p:grpSpPr>
              <a:xfrm>
                <a:off x="5193130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89" name="Straight Connector 28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0" name="Straight Connector 28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1" name="Group 270"/>
              <p:cNvGrpSpPr/>
              <p:nvPr userDrawn="1"/>
            </p:nvGrpSpPr>
            <p:grpSpPr>
              <a:xfrm>
                <a:off x="4494873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87" name="Straight Connector 28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8" name="Straight Connector 28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2" name="Group 271"/>
              <p:cNvGrpSpPr/>
              <p:nvPr userDrawn="1"/>
            </p:nvGrpSpPr>
            <p:grpSpPr>
              <a:xfrm>
                <a:off x="3796616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85" name="Straight Connector 28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6" name="Straight Connector 28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3" name="Group 272"/>
              <p:cNvGrpSpPr/>
              <p:nvPr userDrawn="1"/>
            </p:nvGrpSpPr>
            <p:grpSpPr>
              <a:xfrm>
                <a:off x="3098359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83" name="Straight Connector 28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4" name="Straight Connector 28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4" name="Group 273"/>
              <p:cNvGrpSpPr/>
              <p:nvPr userDrawn="1"/>
            </p:nvGrpSpPr>
            <p:grpSpPr>
              <a:xfrm>
                <a:off x="2400102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81" name="Straight Connector 28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2" name="Straight Connector 28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5" name="Group 274"/>
              <p:cNvGrpSpPr/>
              <p:nvPr userDrawn="1"/>
            </p:nvGrpSpPr>
            <p:grpSpPr>
              <a:xfrm>
                <a:off x="1701845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79" name="Straight Connector 27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0" name="Straight Connector 27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6" name="Group 275"/>
              <p:cNvGrpSpPr/>
              <p:nvPr userDrawn="1"/>
            </p:nvGrpSpPr>
            <p:grpSpPr>
              <a:xfrm>
                <a:off x="100358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77" name="Straight Connector 27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8" name="Straight Connector 27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56" name="Group 155"/>
            <p:cNvGrpSpPr/>
            <p:nvPr userDrawn="1"/>
          </p:nvGrpSpPr>
          <p:grpSpPr>
            <a:xfrm>
              <a:off x="-151325" y="454007"/>
              <a:ext cx="122115" cy="5945205"/>
              <a:chOff x="-238875" y="454007"/>
              <a:chExt cx="122115" cy="5945205"/>
            </a:xfrm>
          </p:grpSpPr>
          <p:cxnSp>
            <p:nvCxnSpPr>
              <p:cNvPr id="229" name="Straight Connector 228"/>
              <p:cNvCxnSpPr/>
              <p:nvPr userDrawn="1"/>
            </p:nvCxnSpPr>
            <p:spPr>
              <a:xfrm rot="5400000">
                <a:off x="-177817" y="392949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30" name="Group 229"/>
              <p:cNvGrpSpPr/>
              <p:nvPr userDrawn="1"/>
            </p:nvGrpSpPr>
            <p:grpSpPr>
              <a:xfrm rot="5400000">
                <a:off x="-254017" y="594070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62" name="Straight Connector 26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Straight Connector 26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1" name="Group 230"/>
              <p:cNvGrpSpPr/>
              <p:nvPr userDrawn="1"/>
            </p:nvGrpSpPr>
            <p:grpSpPr>
              <a:xfrm rot="5400000">
                <a:off x="-254017" y="546706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60" name="Straight Connector 25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1" name="Straight Connector 26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2" name="Group 231"/>
              <p:cNvGrpSpPr/>
              <p:nvPr userDrawn="1"/>
            </p:nvGrpSpPr>
            <p:grpSpPr>
              <a:xfrm rot="5400000">
                <a:off x="-254017" y="499342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58" name="Straight Connector 25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9" name="Straight Connector 25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3" name="Group 232"/>
              <p:cNvGrpSpPr/>
              <p:nvPr userDrawn="1"/>
            </p:nvGrpSpPr>
            <p:grpSpPr>
              <a:xfrm rot="5400000">
                <a:off x="-254017" y="451978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56" name="Straight Connector 25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7" name="Straight Connector 25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4" name="Group 233"/>
              <p:cNvGrpSpPr/>
              <p:nvPr userDrawn="1"/>
            </p:nvGrpSpPr>
            <p:grpSpPr>
              <a:xfrm rot="5400000">
                <a:off x="-254017" y="404614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54" name="Straight Connector 25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5" name="Straight Connector 25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5" name="Group 234"/>
              <p:cNvGrpSpPr/>
              <p:nvPr userDrawn="1"/>
            </p:nvGrpSpPr>
            <p:grpSpPr>
              <a:xfrm rot="5400000">
                <a:off x="-254017" y="357249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52" name="Straight Connector 25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3" name="Straight Connector 25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6" name="Group 235"/>
              <p:cNvGrpSpPr/>
              <p:nvPr userDrawn="1"/>
            </p:nvGrpSpPr>
            <p:grpSpPr>
              <a:xfrm rot="5400000">
                <a:off x="-254017" y="309885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50" name="Straight Connector 24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1" name="Straight Connector 25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7" name="Group 236"/>
              <p:cNvGrpSpPr/>
              <p:nvPr userDrawn="1"/>
            </p:nvGrpSpPr>
            <p:grpSpPr>
              <a:xfrm rot="5400000">
                <a:off x="-254017" y="262521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48" name="Straight Connector 24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9" name="Straight Connector 24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8" name="Group 237"/>
              <p:cNvGrpSpPr/>
              <p:nvPr userDrawn="1"/>
            </p:nvGrpSpPr>
            <p:grpSpPr>
              <a:xfrm rot="5400000">
                <a:off x="-254017" y="215157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46" name="Straight Connector 24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7" name="Straight Connector 24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9" name="Group 238"/>
              <p:cNvGrpSpPr/>
              <p:nvPr userDrawn="1"/>
            </p:nvGrpSpPr>
            <p:grpSpPr>
              <a:xfrm rot="5400000">
                <a:off x="-254017" y="167793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44" name="Straight Connector 24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5" name="Straight Connector 24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0" name="Group 239"/>
              <p:cNvGrpSpPr/>
              <p:nvPr userDrawn="1"/>
            </p:nvGrpSpPr>
            <p:grpSpPr>
              <a:xfrm rot="5400000">
                <a:off x="-254017" y="997340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42" name="Straight Connector 24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3" name="Straight Connector 24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41" name="Straight Connector 240"/>
              <p:cNvCxnSpPr/>
              <p:nvPr userDrawn="1"/>
            </p:nvCxnSpPr>
            <p:spPr>
              <a:xfrm rot="5400000">
                <a:off x="-177817" y="6338154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up 156"/>
            <p:cNvGrpSpPr/>
            <p:nvPr userDrawn="1"/>
          </p:nvGrpSpPr>
          <p:grpSpPr>
            <a:xfrm>
              <a:off x="9166483" y="454007"/>
              <a:ext cx="122115" cy="5945205"/>
              <a:chOff x="-238875" y="454007"/>
              <a:chExt cx="122115" cy="5945205"/>
            </a:xfrm>
          </p:grpSpPr>
          <p:cxnSp>
            <p:nvCxnSpPr>
              <p:cNvPr id="194" name="Straight Connector 193"/>
              <p:cNvCxnSpPr/>
              <p:nvPr userDrawn="1"/>
            </p:nvCxnSpPr>
            <p:spPr>
              <a:xfrm rot="5400000">
                <a:off x="-177817" y="392949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5" name="Group 194"/>
              <p:cNvGrpSpPr/>
              <p:nvPr userDrawn="1"/>
            </p:nvGrpSpPr>
            <p:grpSpPr>
              <a:xfrm rot="5400000">
                <a:off x="-254017" y="594070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27" name="Straight Connector 22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6" name="Group 195"/>
              <p:cNvGrpSpPr/>
              <p:nvPr userDrawn="1"/>
            </p:nvGrpSpPr>
            <p:grpSpPr>
              <a:xfrm rot="5400000">
                <a:off x="-254017" y="546706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25" name="Straight Connector 22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7" name="Group 196"/>
              <p:cNvGrpSpPr/>
              <p:nvPr userDrawn="1"/>
            </p:nvGrpSpPr>
            <p:grpSpPr>
              <a:xfrm rot="5400000">
                <a:off x="-254017" y="499342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23" name="Straight Connector 22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Straight Connector 22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8" name="Group 197"/>
              <p:cNvGrpSpPr/>
              <p:nvPr userDrawn="1"/>
            </p:nvGrpSpPr>
            <p:grpSpPr>
              <a:xfrm rot="5400000">
                <a:off x="-254017" y="451978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21" name="Straight Connector 22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Straight Connector 22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9" name="Group 198"/>
              <p:cNvGrpSpPr/>
              <p:nvPr userDrawn="1"/>
            </p:nvGrpSpPr>
            <p:grpSpPr>
              <a:xfrm rot="5400000">
                <a:off x="-254017" y="404614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19" name="Straight Connector 21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Straight Connector 21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0" name="Group 199"/>
              <p:cNvGrpSpPr/>
              <p:nvPr userDrawn="1"/>
            </p:nvGrpSpPr>
            <p:grpSpPr>
              <a:xfrm rot="5400000">
                <a:off x="-254017" y="357249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17" name="Straight Connector 21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1" name="Group 200"/>
              <p:cNvGrpSpPr/>
              <p:nvPr userDrawn="1"/>
            </p:nvGrpSpPr>
            <p:grpSpPr>
              <a:xfrm rot="5400000">
                <a:off x="-254017" y="309885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15" name="Straight Connector 21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Straight Connector 21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2" name="Group 201"/>
              <p:cNvGrpSpPr/>
              <p:nvPr userDrawn="1"/>
            </p:nvGrpSpPr>
            <p:grpSpPr>
              <a:xfrm rot="5400000">
                <a:off x="-254017" y="262521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13" name="Straight Connector 21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Connector 21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3" name="Group 202"/>
              <p:cNvGrpSpPr/>
              <p:nvPr userDrawn="1"/>
            </p:nvGrpSpPr>
            <p:grpSpPr>
              <a:xfrm rot="5400000">
                <a:off x="-254017" y="215157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11" name="Straight Connector 21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4" name="Group 203"/>
              <p:cNvGrpSpPr/>
              <p:nvPr userDrawn="1"/>
            </p:nvGrpSpPr>
            <p:grpSpPr>
              <a:xfrm rot="5400000">
                <a:off x="-254017" y="167793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09" name="Straight Connector 20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" name="Group 204"/>
              <p:cNvGrpSpPr/>
              <p:nvPr userDrawn="1"/>
            </p:nvGrpSpPr>
            <p:grpSpPr>
              <a:xfrm rot="5400000">
                <a:off x="-254017" y="997340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07" name="Straight Connector 20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6" name="Straight Connector 205"/>
              <p:cNvCxnSpPr/>
              <p:nvPr userDrawn="1"/>
            </p:nvCxnSpPr>
            <p:spPr>
              <a:xfrm rot="5400000">
                <a:off x="-177817" y="6338154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oup 157"/>
            <p:cNvGrpSpPr/>
            <p:nvPr userDrawn="1"/>
          </p:nvGrpSpPr>
          <p:grpSpPr>
            <a:xfrm>
              <a:off x="457731" y="-141165"/>
              <a:ext cx="8226688" cy="122115"/>
              <a:chOff x="457731" y="6582508"/>
              <a:chExt cx="8226688" cy="486507"/>
            </a:xfrm>
          </p:grpSpPr>
          <p:cxnSp>
            <p:nvCxnSpPr>
              <p:cNvPr id="159" name="Straight Connector 158"/>
              <p:cNvCxnSpPr/>
              <p:nvPr userDrawn="1"/>
            </p:nvCxnSpPr>
            <p:spPr>
              <a:xfrm>
                <a:off x="457731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 userDrawn="1"/>
            </p:nvCxnSpPr>
            <p:spPr>
              <a:xfrm>
                <a:off x="8684419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1" name="Group 160"/>
              <p:cNvGrpSpPr/>
              <p:nvPr userDrawn="1"/>
            </p:nvGrpSpPr>
            <p:grpSpPr>
              <a:xfrm>
                <a:off x="798615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92" name="Straight Connector 19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2" name="Group 161"/>
              <p:cNvGrpSpPr/>
              <p:nvPr userDrawn="1"/>
            </p:nvGrpSpPr>
            <p:grpSpPr>
              <a:xfrm>
                <a:off x="7287901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90" name="Straight Connector 18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Straight Connector 19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3" name="Group 162"/>
              <p:cNvGrpSpPr/>
              <p:nvPr userDrawn="1"/>
            </p:nvGrpSpPr>
            <p:grpSpPr>
              <a:xfrm>
                <a:off x="6589644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88" name="Straight Connector 18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4" name="Group 163"/>
              <p:cNvGrpSpPr/>
              <p:nvPr userDrawn="1"/>
            </p:nvGrpSpPr>
            <p:grpSpPr>
              <a:xfrm>
                <a:off x="5891387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86" name="Straight Connector 18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5" name="Group 164"/>
              <p:cNvGrpSpPr/>
              <p:nvPr userDrawn="1"/>
            </p:nvGrpSpPr>
            <p:grpSpPr>
              <a:xfrm>
                <a:off x="5193130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84" name="Straight Connector 18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6" name="Group 165"/>
              <p:cNvGrpSpPr/>
              <p:nvPr userDrawn="1"/>
            </p:nvGrpSpPr>
            <p:grpSpPr>
              <a:xfrm>
                <a:off x="4494873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82" name="Straight Connector 18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7" name="Group 166"/>
              <p:cNvGrpSpPr/>
              <p:nvPr userDrawn="1"/>
            </p:nvGrpSpPr>
            <p:grpSpPr>
              <a:xfrm>
                <a:off x="3796616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80" name="Straight Connector 17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8" name="Group 167"/>
              <p:cNvGrpSpPr/>
              <p:nvPr userDrawn="1"/>
            </p:nvGrpSpPr>
            <p:grpSpPr>
              <a:xfrm>
                <a:off x="3098359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78" name="Straight Connector 17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9" name="Group 168"/>
              <p:cNvGrpSpPr/>
              <p:nvPr userDrawn="1"/>
            </p:nvGrpSpPr>
            <p:grpSpPr>
              <a:xfrm>
                <a:off x="2400102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76" name="Straight Connector 17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0" name="Group 169"/>
              <p:cNvGrpSpPr/>
              <p:nvPr userDrawn="1"/>
            </p:nvGrpSpPr>
            <p:grpSpPr>
              <a:xfrm>
                <a:off x="1701845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74" name="Straight Connector 17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1" name="Group 170"/>
              <p:cNvGrpSpPr/>
              <p:nvPr userDrawn="1"/>
            </p:nvGrpSpPr>
            <p:grpSpPr>
              <a:xfrm>
                <a:off x="100358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72" name="Straight Connector 17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5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458788" y="6399212"/>
            <a:ext cx="5438508" cy="458788"/>
          </a:xfrm>
        </p:spPr>
        <p:txBody>
          <a:bodyPr vert="horz" lIns="0" tIns="0" rIns="0" bIns="0" rtlCol="0" anchor="ctr">
            <a:noAutofit/>
          </a:bodyPr>
          <a:lstStyle>
            <a:lvl1pPr>
              <a:defRPr lang="en-US" sz="800" i="0" dirty="0" smtClean="0">
                <a:solidFill>
                  <a:schemeClr val="bg2"/>
                </a:solidFill>
                <a:latin typeface="+mj-lt"/>
              </a:defRPr>
            </a:lvl1pPr>
          </a:lstStyle>
          <a:p>
            <a:pPr lv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99296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732" y="3714750"/>
            <a:ext cx="1523417" cy="2684461"/>
          </a:xfrm>
          <a:solidFill>
            <a:schemeClr val="tx2"/>
          </a:solidFill>
        </p:spPr>
        <p:txBody>
          <a:bodyPr lIns="91440" tIns="91440" rIns="91440" bIns="91440">
            <a:noAutofit/>
          </a:bodyPr>
          <a:lstStyle>
            <a:lvl1pPr marL="171450" indent="-17145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+"/>
              <a:defRPr sz="1100" i="1">
                <a:solidFill>
                  <a:schemeClr val="bg1"/>
                </a:solidFill>
                <a:latin typeface="+mn-lt"/>
              </a:defRPr>
            </a:lvl1pPr>
            <a:lvl2pPr marL="171450" indent="-17145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+"/>
              <a:defRPr sz="1100" i="1">
                <a:solidFill>
                  <a:schemeClr val="bg1"/>
                </a:solidFill>
                <a:latin typeface="+mn-lt"/>
              </a:defRPr>
            </a:lvl2pPr>
            <a:lvl3pPr marL="171450" indent="-17145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+"/>
              <a:defRPr sz="1100" i="1">
                <a:solidFill>
                  <a:schemeClr val="bg1"/>
                </a:solidFill>
                <a:latin typeface="+mn-lt"/>
              </a:defRPr>
            </a:lvl3pPr>
            <a:lvl4pPr marL="171450" indent="-17145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+"/>
              <a:defRPr sz="1100" i="1">
                <a:solidFill>
                  <a:schemeClr val="bg1"/>
                </a:solidFill>
                <a:latin typeface="+mn-lt"/>
              </a:defRPr>
            </a:lvl4pPr>
            <a:lvl5pPr marL="171450" indent="-17145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+"/>
              <a:defRPr sz="1100" i="1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9" name="Content Placeholder 2"/>
          <p:cNvSpPr>
            <a:spLocks noGrp="1"/>
          </p:cNvSpPr>
          <p:nvPr>
            <p:ph idx="11"/>
          </p:nvPr>
        </p:nvSpPr>
        <p:spPr>
          <a:xfrm>
            <a:off x="2133550" y="3714750"/>
            <a:ext cx="1523417" cy="2684461"/>
          </a:xfrm>
          <a:solidFill>
            <a:schemeClr val="accent4"/>
          </a:solidFill>
        </p:spPr>
        <p:txBody>
          <a:bodyPr lIns="91440" tIns="91440" rIns="91440" bIns="91440">
            <a:noAutofit/>
          </a:bodyPr>
          <a:lstStyle>
            <a:lvl1pPr marL="171450" indent="-17145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+"/>
              <a:defRPr sz="1100" i="1">
                <a:solidFill>
                  <a:schemeClr val="bg1"/>
                </a:solidFill>
                <a:latin typeface="+mn-lt"/>
              </a:defRPr>
            </a:lvl1pPr>
            <a:lvl2pPr marL="171450" indent="-17145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+"/>
              <a:defRPr sz="1100" i="1">
                <a:solidFill>
                  <a:schemeClr val="bg1"/>
                </a:solidFill>
                <a:latin typeface="+mn-lt"/>
              </a:defRPr>
            </a:lvl2pPr>
            <a:lvl3pPr marL="171450" indent="-17145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+"/>
              <a:defRPr sz="1100" i="1">
                <a:solidFill>
                  <a:schemeClr val="bg1"/>
                </a:solidFill>
                <a:latin typeface="+mn-lt"/>
              </a:defRPr>
            </a:lvl3pPr>
            <a:lvl4pPr marL="171450" indent="-17145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+"/>
              <a:defRPr sz="1100" i="1">
                <a:solidFill>
                  <a:schemeClr val="bg1"/>
                </a:solidFill>
                <a:latin typeface="+mn-lt"/>
              </a:defRPr>
            </a:lvl4pPr>
            <a:lvl5pPr marL="171450" indent="-17145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+"/>
              <a:defRPr sz="1100" i="1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1" name="Content Placeholder 2"/>
          <p:cNvSpPr>
            <a:spLocks noGrp="1"/>
          </p:cNvSpPr>
          <p:nvPr>
            <p:ph idx="12"/>
          </p:nvPr>
        </p:nvSpPr>
        <p:spPr>
          <a:xfrm>
            <a:off x="3822113" y="3714750"/>
            <a:ext cx="1523417" cy="2684461"/>
          </a:xfrm>
          <a:solidFill>
            <a:schemeClr val="accent2"/>
          </a:solidFill>
        </p:spPr>
        <p:txBody>
          <a:bodyPr lIns="91440" tIns="91440" rIns="91440" bIns="91440">
            <a:noAutofit/>
          </a:bodyPr>
          <a:lstStyle>
            <a:lvl1pPr marL="171450" indent="-17145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+"/>
              <a:defRPr sz="1100" i="1">
                <a:solidFill>
                  <a:schemeClr val="bg1"/>
                </a:solidFill>
                <a:latin typeface="+mn-lt"/>
              </a:defRPr>
            </a:lvl1pPr>
            <a:lvl2pPr marL="171450" indent="-17145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+"/>
              <a:defRPr sz="1100" i="1">
                <a:solidFill>
                  <a:schemeClr val="bg1"/>
                </a:solidFill>
                <a:latin typeface="+mn-lt"/>
              </a:defRPr>
            </a:lvl2pPr>
            <a:lvl3pPr marL="171450" indent="-17145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+"/>
              <a:defRPr sz="1100" i="1">
                <a:solidFill>
                  <a:schemeClr val="bg1"/>
                </a:solidFill>
                <a:latin typeface="+mn-lt"/>
              </a:defRPr>
            </a:lvl3pPr>
            <a:lvl4pPr marL="171450" indent="-17145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+"/>
              <a:defRPr sz="1100" i="1">
                <a:solidFill>
                  <a:schemeClr val="bg1"/>
                </a:solidFill>
                <a:latin typeface="+mn-lt"/>
              </a:defRPr>
            </a:lvl4pPr>
            <a:lvl5pPr marL="171450" indent="-17145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+"/>
              <a:defRPr sz="1100" i="1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2" name="Content Placeholder 2"/>
          <p:cNvSpPr>
            <a:spLocks noGrp="1"/>
          </p:cNvSpPr>
          <p:nvPr>
            <p:ph idx="13"/>
          </p:nvPr>
        </p:nvSpPr>
        <p:spPr>
          <a:xfrm>
            <a:off x="5485185" y="3714750"/>
            <a:ext cx="1523417" cy="2684461"/>
          </a:xfrm>
          <a:solidFill>
            <a:schemeClr val="accent3"/>
          </a:solidFill>
        </p:spPr>
        <p:txBody>
          <a:bodyPr lIns="91440" tIns="91440" rIns="91440" bIns="91440">
            <a:noAutofit/>
          </a:bodyPr>
          <a:lstStyle>
            <a:lvl1pPr marL="171450" indent="-17145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+"/>
              <a:defRPr sz="1100" i="1">
                <a:solidFill>
                  <a:schemeClr val="bg1"/>
                </a:solidFill>
                <a:latin typeface="+mn-lt"/>
              </a:defRPr>
            </a:lvl1pPr>
            <a:lvl2pPr marL="171450" indent="-17145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+"/>
              <a:defRPr sz="1100" i="1">
                <a:solidFill>
                  <a:schemeClr val="bg1"/>
                </a:solidFill>
                <a:latin typeface="+mn-lt"/>
              </a:defRPr>
            </a:lvl2pPr>
            <a:lvl3pPr marL="171450" indent="-17145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+"/>
              <a:defRPr sz="1100" i="1">
                <a:solidFill>
                  <a:schemeClr val="bg1"/>
                </a:solidFill>
                <a:latin typeface="+mn-lt"/>
              </a:defRPr>
            </a:lvl3pPr>
            <a:lvl4pPr marL="171450" indent="-17145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+"/>
              <a:defRPr sz="1100" i="1">
                <a:solidFill>
                  <a:schemeClr val="bg1"/>
                </a:solidFill>
                <a:latin typeface="+mn-lt"/>
              </a:defRPr>
            </a:lvl4pPr>
            <a:lvl5pPr marL="171450" indent="-17145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+"/>
              <a:defRPr sz="1100" i="1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3" name="Content Placeholder 2"/>
          <p:cNvSpPr>
            <a:spLocks noGrp="1"/>
          </p:cNvSpPr>
          <p:nvPr>
            <p:ph idx="14"/>
          </p:nvPr>
        </p:nvSpPr>
        <p:spPr>
          <a:xfrm>
            <a:off x="7161002" y="3714750"/>
            <a:ext cx="1523417" cy="2684461"/>
          </a:xfrm>
          <a:solidFill>
            <a:schemeClr val="accent1"/>
          </a:solidFill>
        </p:spPr>
        <p:txBody>
          <a:bodyPr lIns="91440" tIns="91440" rIns="91440" bIns="91440">
            <a:noAutofit/>
          </a:bodyPr>
          <a:lstStyle>
            <a:lvl1pPr marL="171450" indent="-17145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+"/>
              <a:defRPr sz="1100" i="1">
                <a:solidFill>
                  <a:schemeClr val="bg1"/>
                </a:solidFill>
                <a:latin typeface="+mn-lt"/>
              </a:defRPr>
            </a:lvl1pPr>
            <a:lvl2pPr marL="171450" indent="-17145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+"/>
              <a:defRPr sz="1100" i="1">
                <a:solidFill>
                  <a:schemeClr val="bg1"/>
                </a:solidFill>
                <a:latin typeface="+mn-lt"/>
              </a:defRPr>
            </a:lvl2pPr>
            <a:lvl3pPr marL="171450" indent="-17145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+"/>
              <a:defRPr sz="1100" i="1">
                <a:solidFill>
                  <a:schemeClr val="bg1"/>
                </a:solidFill>
                <a:latin typeface="+mn-lt"/>
              </a:defRPr>
            </a:lvl3pPr>
            <a:lvl4pPr marL="171450" indent="-17145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+"/>
              <a:defRPr sz="1100" i="1">
                <a:solidFill>
                  <a:schemeClr val="bg1"/>
                </a:solidFill>
                <a:latin typeface="+mn-lt"/>
              </a:defRPr>
            </a:lvl4pPr>
            <a:lvl5pPr marL="171450" indent="-17145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+"/>
              <a:defRPr sz="1100" i="1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155" name="Group 154"/>
          <p:cNvGrpSpPr/>
          <p:nvPr userDrawn="1"/>
        </p:nvGrpSpPr>
        <p:grpSpPr>
          <a:xfrm>
            <a:off x="-151325" y="-141165"/>
            <a:ext cx="9439923" cy="7136527"/>
            <a:chOff x="-151325" y="-141165"/>
            <a:chExt cx="9439923" cy="7136527"/>
          </a:xfrm>
        </p:grpSpPr>
        <p:grpSp>
          <p:nvGrpSpPr>
            <p:cNvPr id="156" name="Group 155"/>
            <p:cNvGrpSpPr/>
            <p:nvPr userDrawn="1"/>
          </p:nvGrpSpPr>
          <p:grpSpPr>
            <a:xfrm>
              <a:off x="457731" y="6873247"/>
              <a:ext cx="8226688" cy="122115"/>
              <a:chOff x="457731" y="6582508"/>
              <a:chExt cx="8226688" cy="486507"/>
            </a:xfrm>
          </p:grpSpPr>
          <p:cxnSp>
            <p:nvCxnSpPr>
              <p:cNvPr id="269" name="Straight Connector 268"/>
              <p:cNvCxnSpPr/>
              <p:nvPr userDrawn="1"/>
            </p:nvCxnSpPr>
            <p:spPr>
              <a:xfrm>
                <a:off x="457731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/>
              <p:cNvCxnSpPr/>
              <p:nvPr userDrawn="1"/>
            </p:nvCxnSpPr>
            <p:spPr>
              <a:xfrm>
                <a:off x="8684419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71" name="Group 270"/>
              <p:cNvGrpSpPr/>
              <p:nvPr userDrawn="1"/>
            </p:nvGrpSpPr>
            <p:grpSpPr>
              <a:xfrm>
                <a:off x="798615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02" name="Straight Connector 30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3" name="Straight Connector 30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2" name="Group 271"/>
              <p:cNvGrpSpPr/>
              <p:nvPr userDrawn="1"/>
            </p:nvGrpSpPr>
            <p:grpSpPr>
              <a:xfrm>
                <a:off x="7287901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00" name="Straight Connector 29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Straight Connector 30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3" name="Group 272"/>
              <p:cNvGrpSpPr/>
              <p:nvPr userDrawn="1"/>
            </p:nvGrpSpPr>
            <p:grpSpPr>
              <a:xfrm>
                <a:off x="6589644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98" name="Straight Connector 29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9" name="Straight Connector 29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4" name="Group 273"/>
              <p:cNvGrpSpPr/>
              <p:nvPr userDrawn="1"/>
            </p:nvGrpSpPr>
            <p:grpSpPr>
              <a:xfrm>
                <a:off x="5891387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96" name="Straight Connector 29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7" name="Straight Connector 29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5" name="Group 274"/>
              <p:cNvGrpSpPr/>
              <p:nvPr userDrawn="1"/>
            </p:nvGrpSpPr>
            <p:grpSpPr>
              <a:xfrm>
                <a:off x="5193130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94" name="Straight Connector 29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5" name="Straight Connector 29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6" name="Group 275"/>
              <p:cNvGrpSpPr/>
              <p:nvPr userDrawn="1"/>
            </p:nvGrpSpPr>
            <p:grpSpPr>
              <a:xfrm>
                <a:off x="4494873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92" name="Straight Connector 29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3" name="Straight Connector 29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7" name="Group 276"/>
              <p:cNvGrpSpPr/>
              <p:nvPr userDrawn="1"/>
            </p:nvGrpSpPr>
            <p:grpSpPr>
              <a:xfrm>
                <a:off x="3796616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90" name="Straight Connector 28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1" name="Straight Connector 29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8" name="Group 277"/>
              <p:cNvGrpSpPr/>
              <p:nvPr userDrawn="1"/>
            </p:nvGrpSpPr>
            <p:grpSpPr>
              <a:xfrm>
                <a:off x="3098359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88" name="Straight Connector 28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9" name="Straight Connector 28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9" name="Group 278"/>
              <p:cNvGrpSpPr/>
              <p:nvPr userDrawn="1"/>
            </p:nvGrpSpPr>
            <p:grpSpPr>
              <a:xfrm>
                <a:off x="2400102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86" name="Straight Connector 28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7" name="Straight Connector 28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0" name="Group 279"/>
              <p:cNvGrpSpPr/>
              <p:nvPr userDrawn="1"/>
            </p:nvGrpSpPr>
            <p:grpSpPr>
              <a:xfrm>
                <a:off x="1701845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84" name="Straight Connector 28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5" name="Straight Connector 28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1" name="Group 280"/>
              <p:cNvGrpSpPr/>
              <p:nvPr userDrawn="1"/>
            </p:nvGrpSpPr>
            <p:grpSpPr>
              <a:xfrm>
                <a:off x="100358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82" name="Straight Connector 28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3" name="Straight Connector 28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57" name="Group 156"/>
            <p:cNvGrpSpPr/>
            <p:nvPr userDrawn="1"/>
          </p:nvGrpSpPr>
          <p:grpSpPr>
            <a:xfrm>
              <a:off x="-151325" y="454007"/>
              <a:ext cx="122115" cy="5945205"/>
              <a:chOff x="-238875" y="454007"/>
              <a:chExt cx="122115" cy="5945205"/>
            </a:xfrm>
          </p:grpSpPr>
          <p:cxnSp>
            <p:nvCxnSpPr>
              <p:cNvPr id="234" name="Straight Connector 233"/>
              <p:cNvCxnSpPr/>
              <p:nvPr userDrawn="1"/>
            </p:nvCxnSpPr>
            <p:spPr>
              <a:xfrm rot="5400000">
                <a:off x="-177817" y="392949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35" name="Group 234"/>
              <p:cNvGrpSpPr/>
              <p:nvPr userDrawn="1"/>
            </p:nvGrpSpPr>
            <p:grpSpPr>
              <a:xfrm rot="5400000">
                <a:off x="-254017" y="594070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67" name="Straight Connector 26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8" name="Straight Connector 26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6" name="Group 235"/>
              <p:cNvGrpSpPr/>
              <p:nvPr userDrawn="1"/>
            </p:nvGrpSpPr>
            <p:grpSpPr>
              <a:xfrm rot="5400000">
                <a:off x="-254017" y="546706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65" name="Straight Connector 26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6" name="Straight Connector 26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7" name="Group 236"/>
              <p:cNvGrpSpPr/>
              <p:nvPr userDrawn="1"/>
            </p:nvGrpSpPr>
            <p:grpSpPr>
              <a:xfrm rot="5400000">
                <a:off x="-254017" y="499342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63" name="Straight Connector 26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4" name="Straight Connector 26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8" name="Group 237"/>
              <p:cNvGrpSpPr/>
              <p:nvPr userDrawn="1"/>
            </p:nvGrpSpPr>
            <p:grpSpPr>
              <a:xfrm rot="5400000">
                <a:off x="-254017" y="451978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61" name="Straight Connector 26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2" name="Straight Connector 26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9" name="Group 238"/>
              <p:cNvGrpSpPr/>
              <p:nvPr userDrawn="1"/>
            </p:nvGrpSpPr>
            <p:grpSpPr>
              <a:xfrm rot="5400000">
                <a:off x="-254017" y="404614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59" name="Straight Connector 25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0" name="Straight Connector 25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0" name="Group 239"/>
              <p:cNvGrpSpPr/>
              <p:nvPr userDrawn="1"/>
            </p:nvGrpSpPr>
            <p:grpSpPr>
              <a:xfrm rot="5400000">
                <a:off x="-254017" y="357249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57" name="Straight Connector 25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8" name="Straight Connector 25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1" name="Group 240"/>
              <p:cNvGrpSpPr/>
              <p:nvPr userDrawn="1"/>
            </p:nvGrpSpPr>
            <p:grpSpPr>
              <a:xfrm rot="5400000">
                <a:off x="-254017" y="309885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55" name="Straight Connector 25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6" name="Straight Connector 25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2" name="Group 241"/>
              <p:cNvGrpSpPr/>
              <p:nvPr userDrawn="1"/>
            </p:nvGrpSpPr>
            <p:grpSpPr>
              <a:xfrm rot="5400000">
                <a:off x="-254017" y="262521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53" name="Straight Connector 25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4" name="Straight Connector 25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3" name="Group 242"/>
              <p:cNvGrpSpPr/>
              <p:nvPr userDrawn="1"/>
            </p:nvGrpSpPr>
            <p:grpSpPr>
              <a:xfrm rot="5400000">
                <a:off x="-254017" y="215157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51" name="Straight Connector 25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2" name="Straight Connector 25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4" name="Group 243"/>
              <p:cNvGrpSpPr/>
              <p:nvPr userDrawn="1"/>
            </p:nvGrpSpPr>
            <p:grpSpPr>
              <a:xfrm rot="5400000">
                <a:off x="-254017" y="167793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49" name="Straight Connector 24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0" name="Straight Connector 24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5" name="Group 244"/>
              <p:cNvGrpSpPr/>
              <p:nvPr userDrawn="1"/>
            </p:nvGrpSpPr>
            <p:grpSpPr>
              <a:xfrm rot="5400000">
                <a:off x="-254017" y="997340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47" name="Straight Connector 24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8" name="Straight Connector 24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46" name="Straight Connector 245"/>
              <p:cNvCxnSpPr/>
              <p:nvPr userDrawn="1"/>
            </p:nvCxnSpPr>
            <p:spPr>
              <a:xfrm rot="5400000">
                <a:off x="-177817" y="6338154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oup 157"/>
            <p:cNvGrpSpPr/>
            <p:nvPr userDrawn="1"/>
          </p:nvGrpSpPr>
          <p:grpSpPr>
            <a:xfrm>
              <a:off x="9166483" y="454007"/>
              <a:ext cx="122115" cy="5945205"/>
              <a:chOff x="-238875" y="454007"/>
              <a:chExt cx="122115" cy="5945205"/>
            </a:xfrm>
          </p:grpSpPr>
          <p:cxnSp>
            <p:nvCxnSpPr>
              <p:cNvPr id="199" name="Straight Connector 198"/>
              <p:cNvCxnSpPr/>
              <p:nvPr userDrawn="1"/>
            </p:nvCxnSpPr>
            <p:spPr>
              <a:xfrm rot="5400000">
                <a:off x="-177817" y="392949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0" name="Group 199"/>
              <p:cNvGrpSpPr/>
              <p:nvPr userDrawn="1"/>
            </p:nvGrpSpPr>
            <p:grpSpPr>
              <a:xfrm rot="5400000">
                <a:off x="-254017" y="594070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32" name="Straight Connector 23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3" name="Straight Connector 23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1" name="Group 200"/>
              <p:cNvGrpSpPr/>
              <p:nvPr userDrawn="1"/>
            </p:nvGrpSpPr>
            <p:grpSpPr>
              <a:xfrm rot="5400000">
                <a:off x="-254017" y="546706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30" name="Straight Connector 22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1" name="Straight Connector 23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2" name="Group 201"/>
              <p:cNvGrpSpPr/>
              <p:nvPr userDrawn="1"/>
            </p:nvGrpSpPr>
            <p:grpSpPr>
              <a:xfrm rot="5400000">
                <a:off x="-254017" y="499342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28" name="Straight Connector 22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Straight Connector 22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3" name="Group 202"/>
              <p:cNvGrpSpPr/>
              <p:nvPr userDrawn="1"/>
            </p:nvGrpSpPr>
            <p:grpSpPr>
              <a:xfrm rot="5400000">
                <a:off x="-254017" y="451978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26" name="Straight Connector 22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Straight Connector 22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4" name="Group 203"/>
              <p:cNvGrpSpPr/>
              <p:nvPr userDrawn="1"/>
            </p:nvGrpSpPr>
            <p:grpSpPr>
              <a:xfrm rot="5400000">
                <a:off x="-254017" y="404614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24" name="Straight Connector 22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Straight Connector 22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" name="Group 204"/>
              <p:cNvGrpSpPr/>
              <p:nvPr userDrawn="1"/>
            </p:nvGrpSpPr>
            <p:grpSpPr>
              <a:xfrm rot="5400000">
                <a:off x="-254017" y="357249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22" name="Straight Connector 22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Straight Connector 22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6" name="Group 205"/>
              <p:cNvGrpSpPr/>
              <p:nvPr userDrawn="1"/>
            </p:nvGrpSpPr>
            <p:grpSpPr>
              <a:xfrm rot="5400000">
                <a:off x="-254017" y="309885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20" name="Straight Connector 21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Straight Connector 22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7" name="Group 206"/>
              <p:cNvGrpSpPr/>
              <p:nvPr userDrawn="1"/>
            </p:nvGrpSpPr>
            <p:grpSpPr>
              <a:xfrm rot="5400000">
                <a:off x="-254017" y="262521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18" name="Straight Connector 21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Straight Connector 21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8" name="Group 207"/>
              <p:cNvGrpSpPr/>
              <p:nvPr userDrawn="1"/>
            </p:nvGrpSpPr>
            <p:grpSpPr>
              <a:xfrm rot="5400000">
                <a:off x="-254017" y="215157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16" name="Straight Connector 21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Straight Connector 21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9" name="Group 208"/>
              <p:cNvGrpSpPr/>
              <p:nvPr userDrawn="1"/>
            </p:nvGrpSpPr>
            <p:grpSpPr>
              <a:xfrm rot="5400000">
                <a:off x="-254017" y="167793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14" name="Straight Connector 21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Straight Connector 21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0" name="Group 209"/>
              <p:cNvGrpSpPr/>
              <p:nvPr userDrawn="1"/>
            </p:nvGrpSpPr>
            <p:grpSpPr>
              <a:xfrm rot="5400000">
                <a:off x="-254017" y="997340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12" name="Straight Connector 21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1" name="Straight Connector 210"/>
              <p:cNvCxnSpPr/>
              <p:nvPr userDrawn="1"/>
            </p:nvCxnSpPr>
            <p:spPr>
              <a:xfrm rot="5400000">
                <a:off x="-177817" y="6338154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oup 158"/>
            <p:cNvGrpSpPr/>
            <p:nvPr userDrawn="1"/>
          </p:nvGrpSpPr>
          <p:grpSpPr>
            <a:xfrm>
              <a:off x="457731" y="-141165"/>
              <a:ext cx="8226688" cy="122115"/>
              <a:chOff x="457731" y="6582508"/>
              <a:chExt cx="8226688" cy="486507"/>
            </a:xfrm>
          </p:grpSpPr>
          <p:cxnSp>
            <p:nvCxnSpPr>
              <p:cNvPr id="160" name="Straight Connector 159"/>
              <p:cNvCxnSpPr/>
              <p:nvPr userDrawn="1"/>
            </p:nvCxnSpPr>
            <p:spPr>
              <a:xfrm>
                <a:off x="457731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 userDrawn="1"/>
            </p:nvCxnSpPr>
            <p:spPr>
              <a:xfrm>
                <a:off x="8684419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2" name="Group 161"/>
              <p:cNvGrpSpPr/>
              <p:nvPr userDrawn="1"/>
            </p:nvGrpSpPr>
            <p:grpSpPr>
              <a:xfrm>
                <a:off x="798615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97" name="Straight Connector 19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3" name="Group 162"/>
              <p:cNvGrpSpPr/>
              <p:nvPr userDrawn="1"/>
            </p:nvGrpSpPr>
            <p:grpSpPr>
              <a:xfrm>
                <a:off x="7287901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95" name="Straight Connector 19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4" name="Group 163"/>
              <p:cNvGrpSpPr/>
              <p:nvPr userDrawn="1"/>
            </p:nvGrpSpPr>
            <p:grpSpPr>
              <a:xfrm>
                <a:off x="6589644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93" name="Straight Connector 19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5" name="Group 164"/>
              <p:cNvGrpSpPr/>
              <p:nvPr userDrawn="1"/>
            </p:nvGrpSpPr>
            <p:grpSpPr>
              <a:xfrm>
                <a:off x="5891387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91" name="Straight Connector 19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6" name="Group 165"/>
              <p:cNvGrpSpPr/>
              <p:nvPr userDrawn="1"/>
            </p:nvGrpSpPr>
            <p:grpSpPr>
              <a:xfrm>
                <a:off x="5193130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89" name="Straight Connector 18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Straight Connector 18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7" name="Group 166"/>
              <p:cNvGrpSpPr/>
              <p:nvPr userDrawn="1"/>
            </p:nvGrpSpPr>
            <p:grpSpPr>
              <a:xfrm>
                <a:off x="4494873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87" name="Straight Connector 18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8" name="Group 167"/>
              <p:cNvGrpSpPr/>
              <p:nvPr userDrawn="1"/>
            </p:nvGrpSpPr>
            <p:grpSpPr>
              <a:xfrm>
                <a:off x="3796616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85" name="Straight Connector 18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0" name="Group 169"/>
              <p:cNvGrpSpPr/>
              <p:nvPr userDrawn="1"/>
            </p:nvGrpSpPr>
            <p:grpSpPr>
              <a:xfrm>
                <a:off x="3098359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83" name="Straight Connector 18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4" name="Group 173"/>
              <p:cNvGrpSpPr/>
              <p:nvPr userDrawn="1"/>
            </p:nvGrpSpPr>
            <p:grpSpPr>
              <a:xfrm>
                <a:off x="2400102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81" name="Straight Connector 18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5" name="Group 174"/>
              <p:cNvGrpSpPr/>
              <p:nvPr userDrawn="1"/>
            </p:nvGrpSpPr>
            <p:grpSpPr>
              <a:xfrm>
                <a:off x="1701845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79" name="Straight Connector 17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7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6" name="Group 175"/>
              <p:cNvGrpSpPr/>
              <p:nvPr userDrawn="1"/>
            </p:nvGrpSpPr>
            <p:grpSpPr>
              <a:xfrm>
                <a:off x="100358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77" name="Straight Connector 17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Connector 17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305" name="Straight Connector 304"/>
          <p:cNvCxnSpPr/>
          <p:nvPr userDrawn="1"/>
        </p:nvCxnSpPr>
        <p:spPr>
          <a:xfrm>
            <a:off x="459580" y="2609850"/>
            <a:ext cx="1521569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Straight Connector 305"/>
          <p:cNvCxnSpPr/>
          <p:nvPr userDrawn="1"/>
        </p:nvCxnSpPr>
        <p:spPr>
          <a:xfrm>
            <a:off x="2135398" y="2609850"/>
            <a:ext cx="1521569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Connector 306"/>
          <p:cNvCxnSpPr/>
          <p:nvPr userDrawn="1"/>
        </p:nvCxnSpPr>
        <p:spPr>
          <a:xfrm>
            <a:off x="3823961" y="2609850"/>
            <a:ext cx="1521569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Connector 307"/>
          <p:cNvCxnSpPr/>
          <p:nvPr userDrawn="1"/>
        </p:nvCxnSpPr>
        <p:spPr>
          <a:xfrm>
            <a:off x="5487033" y="2609850"/>
            <a:ext cx="1521569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Connector 308"/>
          <p:cNvCxnSpPr/>
          <p:nvPr userDrawn="1"/>
        </p:nvCxnSpPr>
        <p:spPr>
          <a:xfrm>
            <a:off x="7162850" y="2609850"/>
            <a:ext cx="152156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2133600" y="2762473"/>
            <a:ext cx="1524000" cy="952277"/>
          </a:xfrm>
        </p:spPr>
        <p:txBody>
          <a:bodyPr>
            <a:noAutofit/>
          </a:bodyPr>
          <a:lstStyle>
            <a:lvl1pPr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defRPr sz="1800" i="0">
                <a:solidFill>
                  <a:schemeClr val="accent4"/>
                </a:solidFill>
                <a:latin typeface="+mj-lt"/>
              </a:defRPr>
            </a:lvl1pPr>
            <a:lvl2pPr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defRPr sz="1200">
                <a:solidFill>
                  <a:schemeClr val="bg1">
                    <a:lumMod val="7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1200">
                <a:solidFill>
                  <a:schemeClr val="bg1">
                    <a:lumMod val="7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1200">
                <a:solidFill>
                  <a:schemeClr val="bg1">
                    <a:lumMod val="7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1200"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12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459580" y="2762473"/>
            <a:ext cx="1524000" cy="952277"/>
          </a:xfrm>
        </p:spPr>
        <p:txBody>
          <a:bodyPr>
            <a:noAutofit/>
          </a:bodyPr>
          <a:lstStyle>
            <a:lvl1pPr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defRPr sz="1800" i="0">
                <a:solidFill>
                  <a:schemeClr val="tx2"/>
                </a:solidFill>
                <a:latin typeface="+mj-lt"/>
              </a:defRPr>
            </a:lvl1pPr>
            <a:lvl2pPr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defRPr sz="1200">
                <a:solidFill>
                  <a:schemeClr val="bg1">
                    <a:lumMod val="7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1200">
                <a:solidFill>
                  <a:schemeClr val="bg1">
                    <a:lumMod val="7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1200">
                <a:solidFill>
                  <a:schemeClr val="bg1">
                    <a:lumMod val="7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1200"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13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3821530" y="2762473"/>
            <a:ext cx="1524000" cy="952277"/>
          </a:xfrm>
        </p:spPr>
        <p:txBody>
          <a:bodyPr>
            <a:noAutofit/>
          </a:bodyPr>
          <a:lstStyle>
            <a:lvl1pPr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defRPr sz="1800" i="0">
                <a:solidFill>
                  <a:schemeClr val="accent2"/>
                </a:solidFill>
                <a:latin typeface="+mj-lt"/>
              </a:defRPr>
            </a:lvl1pPr>
            <a:lvl2pPr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defRPr sz="1200">
                <a:solidFill>
                  <a:schemeClr val="bg1">
                    <a:lumMod val="7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1200">
                <a:solidFill>
                  <a:schemeClr val="bg1">
                    <a:lumMod val="7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1200">
                <a:solidFill>
                  <a:schemeClr val="bg1">
                    <a:lumMod val="7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1200"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14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5484602" y="2762473"/>
            <a:ext cx="1524000" cy="952277"/>
          </a:xfrm>
        </p:spPr>
        <p:txBody>
          <a:bodyPr>
            <a:noAutofit/>
          </a:bodyPr>
          <a:lstStyle>
            <a:lvl1pPr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defRPr sz="1800" i="0">
                <a:solidFill>
                  <a:schemeClr val="accent3"/>
                </a:solidFill>
                <a:latin typeface="+mj-lt"/>
              </a:defRPr>
            </a:lvl1pPr>
            <a:lvl2pPr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defRPr sz="1200">
                <a:solidFill>
                  <a:schemeClr val="bg1">
                    <a:lumMod val="7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1200">
                <a:solidFill>
                  <a:schemeClr val="bg1">
                    <a:lumMod val="7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1200">
                <a:solidFill>
                  <a:schemeClr val="bg1">
                    <a:lumMod val="7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1200"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15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7160419" y="2762473"/>
            <a:ext cx="1524000" cy="952277"/>
          </a:xfrm>
        </p:spPr>
        <p:txBody>
          <a:bodyPr>
            <a:noAutofit/>
          </a:bodyPr>
          <a:lstStyle>
            <a:lvl1pPr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defRPr sz="1800" i="0">
                <a:solidFill>
                  <a:schemeClr val="accent1"/>
                </a:solidFill>
                <a:latin typeface="+mj-lt"/>
              </a:defRPr>
            </a:lvl1pPr>
            <a:lvl2pPr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defRPr sz="1200">
                <a:solidFill>
                  <a:schemeClr val="bg1">
                    <a:lumMod val="7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1200">
                <a:solidFill>
                  <a:schemeClr val="bg1">
                    <a:lumMod val="7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1200">
                <a:solidFill>
                  <a:schemeClr val="bg1">
                    <a:lumMod val="7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1200"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17" name="Text Placeholder 2"/>
          <p:cNvSpPr>
            <a:spLocks noGrp="1"/>
          </p:cNvSpPr>
          <p:nvPr>
            <p:ph type="body" idx="22" hasCustomPrompt="1"/>
          </p:nvPr>
        </p:nvSpPr>
        <p:spPr>
          <a:xfrm>
            <a:off x="2135398" y="1815189"/>
            <a:ext cx="1522202" cy="794660"/>
          </a:xfrm>
        </p:spPr>
        <p:txBody>
          <a:bodyPr anchor="b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400" b="1" i="0" spc="-300">
                <a:solidFill>
                  <a:schemeClr val="accent4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##</a:t>
            </a:r>
          </a:p>
        </p:txBody>
      </p:sp>
      <p:sp>
        <p:nvSpPr>
          <p:cNvPr id="318" name="Text Placeholder 2"/>
          <p:cNvSpPr>
            <a:spLocks noGrp="1"/>
          </p:cNvSpPr>
          <p:nvPr>
            <p:ph type="body" idx="23" hasCustomPrompt="1"/>
          </p:nvPr>
        </p:nvSpPr>
        <p:spPr>
          <a:xfrm>
            <a:off x="3810000" y="1815189"/>
            <a:ext cx="1522202" cy="794660"/>
          </a:xfrm>
        </p:spPr>
        <p:txBody>
          <a:bodyPr anchor="b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400" b="1" i="0" spc="-300">
                <a:solidFill>
                  <a:schemeClr val="accent2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##</a:t>
            </a:r>
          </a:p>
        </p:txBody>
      </p:sp>
      <p:sp>
        <p:nvSpPr>
          <p:cNvPr id="319" name="Text Placeholder 2"/>
          <p:cNvSpPr>
            <a:spLocks noGrp="1"/>
          </p:cNvSpPr>
          <p:nvPr>
            <p:ph type="body" idx="24" hasCustomPrompt="1"/>
          </p:nvPr>
        </p:nvSpPr>
        <p:spPr>
          <a:xfrm>
            <a:off x="5486400" y="1815189"/>
            <a:ext cx="1522202" cy="794660"/>
          </a:xfrm>
        </p:spPr>
        <p:txBody>
          <a:bodyPr anchor="b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400" b="1" i="0" spc="-300">
                <a:solidFill>
                  <a:schemeClr val="accent3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##</a:t>
            </a:r>
          </a:p>
        </p:txBody>
      </p:sp>
      <p:sp>
        <p:nvSpPr>
          <p:cNvPr id="320" name="Text Placeholder 2"/>
          <p:cNvSpPr>
            <a:spLocks noGrp="1"/>
          </p:cNvSpPr>
          <p:nvPr>
            <p:ph type="body" idx="25" hasCustomPrompt="1"/>
          </p:nvPr>
        </p:nvSpPr>
        <p:spPr>
          <a:xfrm>
            <a:off x="7168662" y="1815189"/>
            <a:ext cx="1522202" cy="794660"/>
          </a:xfrm>
        </p:spPr>
        <p:txBody>
          <a:bodyPr anchor="b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400" b="1" i="0" spc="-30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##</a:t>
            </a:r>
          </a:p>
        </p:txBody>
      </p:sp>
      <p:sp>
        <p:nvSpPr>
          <p:cNvPr id="321" name="Text Placeholder 2"/>
          <p:cNvSpPr>
            <a:spLocks noGrp="1"/>
          </p:cNvSpPr>
          <p:nvPr>
            <p:ph type="body" idx="26"/>
          </p:nvPr>
        </p:nvSpPr>
        <p:spPr>
          <a:xfrm>
            <a:off x="457731" y="1815188"/>
            <a:ext cx="1522202" cy="708655"/>
          </a:xfrm>
        </p:spPr>
        <p:txBody>
          <a:bodyPr anchor="b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2400" b="1" i="0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1417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Group 157"/>
          <p:cNvGrpSpPr/>
          <p:nvPr userDrawn="1"/>
        </p:nvGrpSpPr>
        <p:grpSpPr>
          <a:xfrm>
            <a:off x="-151325" y="-141165"/>
            <a:ext cx="9439923" cy="7136527"/>
            <a:chOff x="-151325" y="-141165"/>
            <a:chExt cx="9439923" cy="7136527"/>
          </a:xfrm>
        </p:grpSpPr>
        <p:grpSp>
          <p:nvGrpSpPr>
            <p:cNvPr id="159" name="Group 158"/>
            <p:cNvGrpSpPr/>
            <p:nvPr userDrawn="1"/>
          </p:nvGrpSpPr>
          <p:grpSpPr>
            <a:xfrm>
              <a:off x="457731" y="6873247"/>
              <a:ext cx="8226688" cy="122115"/>
              <a:chOff x="457731" y="6582508"/>
              <a:chExt cx="8226688" cy="486507"/>
            </a:xfrm>
          </p:grpSpPr>
          <p:cxnSp>
            <p:nvCxnSpPr>
              <p:cNvPr id="268" name="Straight Connector 267"/>
              <p:cNvCxnSpPr/>
              <p:nvPr userDrawn="1"/>
            </p:nvCxnSpPr>
            <p:spPr>
              <a:xfrm>
                <a:off x="457731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/>
              <p:cNvCxnSpPr/>
              <p:nvPr userDrawn="1"/>
            </p:nvCxnSpPr>
            <p:spPr>
              <a:xfrm>
                <a:off x="8684419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70" name="Group 269"/>
              <p:cNvGrpSpPr/>
              <p:nvPr userDrawn="1"/>
            </p:nvGrpSpPr>
            <p:grpSpPr>
              <a:xfrm>
                <a:off x="798615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01" name="Straight Connector 30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2" name="Straight Connector 30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1" name="Group 270"/>
              <p:cNvGrpSpPr/>
              <p:nvPr userDrawn="1"/>
            </p:nvGrpSpPr>
            <p:grpSpPr>
              <a:xfrm>
                <a:off x="7287901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99" name="Straight Connector 29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Straight Connector 29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2" name="Group 271"/>
              <p:cNvGrpSpPr/>
              <p:nvPr userDrawn="1"/>
            </p:nvGrpSpPr>
            <p:grpSpPr>
              <a:xfrm>
                <a:off x="6589644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97" name="Straight Connector 29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8" name="Straight Connector 29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3" name="Group 272"/>
              <p:cNvGrpSpPr/>
              <p:nvPr userDrawn="1"/>
            </p:nvGrpSpPr>
            <p:grpSpPr>
              <a:xfrm>
                <a:off x="5891387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95" name="Straight Connector 29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6" name="Straight Connector 29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4" name="Group 273"/>
              <p:cNvGrpSpPr/>
              <p:nvPr userDrawn="1"/>
            </p:nvGrpSpPr>
            <p:grpSpPr>
              <a:xfrm>
                <a:off x="5193130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93" name="Straight Connector 29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4" name="Straight Connector 29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5" name="Group 274"/>
              <p:cNvGrpSpPr/>
              <p:nvPr userDrawn="1"/>
            </p:nvGrpSpPr>
            <p:grpSpPr>
              <a:xfrm>
                <a:off x="4494873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91" name="Straight Connector 29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2" name="Straight Connector 29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6" name="Group 275"/>
              <p:cNvGrpSpPr/>
              <p:nvPr userDrawn="1"/>
            </p:nvGrpSpPr>
            <p:grpSpPr>
              <a:xfrm>
                <a:off x="3796616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89" name="Straight Connector 28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0" name="Straight Connector 28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7" name="Group 276"/>
              <p:cNvGrpSpPr/>
              <p:nvPr userDrawn="1"/>
            </p:nvGrpSpPr>
            <p:grpSpPr>
              <a:xfrm>
                <a:off x="3098359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87" name="Straight Connector 28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8" name="Straight Connector 28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8" name="Group 277"/>
              <p:cNvGrpSpPr/>
              <p:nvPr userDrawn="1"/>
            </p:nvGrpSpPr>
            <p:grpSpPr>
              <a:xfrm>
                <a:off x="2400102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85" name="Straight Connector 28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6" name="Straight Connector 28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9" name="Group 278"/>
              <p:cNvGrpSpPr/>
              <p:nvPr userDrawn="1"/>
            </p:nvGrpSpPr>
            <p:grpSpPr>
              <a:xfrm>
                <a:off x="1701845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83" name="Straight Connector 28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4" name="Straight Connector 28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0" name="Group 279"/>
              <p:cNvGrpSpPr/>
              <p:nvPr userDrawn="1"/>
            </p:nvGrpSpPr>
            <p:grpSpPr>
              <a:xfrm>
                <a:off x="100358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81" name="Straight Connector 28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2" name="Straight Connector 28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60" name="Group 159"/>
            <p:cNvGrpSpPr/>
            <p:nvPr userDrawn="1"/>
          </p:nvGrpSpPr>
          <p:grpSpPr>
            <a:xfrm>
              <a:off x="-151325" y="454007"/>
              <a:ext cx="122115" cy="5945205"/>
              <a:chOff x="-238875" y="454007"/>
              <a:chExt cx="122115" cy="5945205"/>
            </a:xfrm>
          </p:grpSpPr>
          <p:cxnSp>
            <p:nvCxnSpPr>
              <p:cNvPr id="233" name="Straight Connector 232"/>
              <p:cNvCxnSpPr/>
              <p:nvPr userDrawn="1"/>
            </p:nvCxnSpPr>
            <p:spPr>
              <a:xfrm rot="5400000">
                <a:off x="-177817" y="392949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34" name="Group 233"/>
              <p:cNvGrpSpPr/>
              <p:nvPr userDrawn="1"/>
            </p:nvGrpSpPr>
            <p:grpSpPr>
              <a:xfrm rot="5400000">
                <a:off x="-254017" y="594070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66" name="Straight Connector 26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7" name="Straight Connector 26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5" name="Group 234"/>
              <p:cNvGrpSpPr/>
              <p:nvPr userDrawn="1"/>
            </p:nvGrpSpPr>
            <p:grpSpPr>
              <a:xfrm rot="5400000">
                <a:off x="-254017" y="546706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64" name="Straight Connector 26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5" name="Straight Connector 26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6" name="Group 235"/>
              <p:cNvGrpSpPr/>
              <p:nvPr userDrawn="1"/>
            </p:nvGrpSpPr>
            <p:grpSpPr>
              <a:xfrm rot="5400000">
                <a:off x="-254017" y="499342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62" name="Straight Connector 26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Straight Connector 26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7" name="Group 236"/>
              <p:cNvGrpSpPr/>
              <p:nvPr userDrawn="1"/>
            </p:nvGrpSpPr>
            <p:grpSpPr>
              <a:xfrm rot="5400000">
                <a:off x="-254017" y="451978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60" name="Straight Connector 25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1" name="Straight Connector 26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8" name="Group 237"/>
              <p:cNvGrpSpPr/>
              <p:nvPr userDrawn="1"/>
            </p:nvGrpSpPr>
            <p:grpSpPr>
              <a:xfrm rot="5400000">
                <a:off x="-254017" y="404614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58" name="Straight Connector 25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9" name="Straight Connector 25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9" name="Group 238"/>
              <p:cNvGrpSpPr/>
              <p:nvPr userDrawn="1"/>
            </p:nvGrpSpPr>
            <p:grpSpPr>
              <a:xfrm rot="5400000">
                <a:off x="-254017" y="357249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56" name="Straight Connector 25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7" name="Straight Connector 25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0" name="Group 239"/>
              <p:cNvGrpSpPr/>
              <p:nvPr userDrawn="1"/>
            </p:nvGrpSpPr>
            <p:grpSpPr>
              <a:xfrm rot="5400000">
                <a:off x="-254017" y="309885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54" name="Straight Connector 25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5" name="Straight Connector 25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1" name="Group 240"/>
              <p:cNvGrpSpPr/>
              <p:nvPr userDrawn="1"/>
            </p:nvGrpSpPr>
            <p:grpSpPr>
              <a:xfrm rot="5400000">
                <a:off x="-254017" y="262521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52" name="Straight Connector 25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3" name="Straight Connector 25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2" name="Group 241"/>
              <p:cNvGrpSpPr/>
              <p:nvPr userDrawn="1"/>
            </p:nvGrpSpPr>
            <p:grpSpPr>
              <a:xfrm rot="5400000">
                <a:off x="-254017" y="215157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50" name="Straight Connector 24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1" name="Straight Connector 25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3" name="Group 242"/>
              <p:cNvGrpSpPr/>
              <p:nvPr userDrawn="1"/>
            </p:nvGrpSpPr>
            <p:grpSpPr>
              <a:xfrm rot="5400000">
                <a:off x="-254017" y="167793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48" name="Straight Connector 24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9" name="Straight Connector 24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4" name="Group 243"/>
              <p:cNvGrpSpPr/>
              <p:nvPr userDrawn="1"/>
            </p:nvGrpSpPr>
            <p:grpSpPr>
              <a:xfrm rot="5400000">
                <a:off x="-254017" y="997340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46" name="Straight Connector 24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7" name="Straight Connector 24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45" name="Straight Connector 244"/>
              <p:cNvCxnSpPr/>
              <p:nvPr userDrawn="1"/>
            </p:nvCxnSpPr>
            <p:spPr>
              <a:xfrm rot="5400000">
                <a:off x="-177817" y="6338154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oup 160"/>
            <p:cNvGrpSpPr/>
            <p:nvPr userDrawn="1"/>
          </p:nvGrpSpPr>
          <p:grpSpPr>
            <a:xfrm>
              <a:off x="9166483" y="454007"/>
              <a:ext cx="122115" cy="5945205"/>
              <a:chOff x="-238875" y="454007"/>
              <a:chExt cx="122115" cy="5945205"/>
            </a:xfrm>
          </p:grpSpPr>
          <p:cxnSp>
            <p:nvCxnSpPr>
              <p:cNvPr id="198" name="Straight Connector 197"/>
              <p:cNvCxnSpPr/>
              <p:nvPr userDrawn="1"/>
            </p:nvCxnSpPr>
            <p:spPr>
              <a:xfrm rot="5400000">
                <a:off x="-177817" y="392949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9" name="Group 198"/>
              <p:cNvGrpSpPr/>
              <p:nvPr userDrawn="1"/>
            </p:nvGrpSpPr>
            <p:grpSpPr>
              <a:xfrm rot="5400000">
                <a:off x="-254017" y="594070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31" name="Straight Connector 23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2" name="Straight Connector 23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0" name="Group 199"/>
              <p:cNvGrpSpPr/>
              <p:nvPr userDrawn="1"/>
            </p:nvGrpSpPr>
            <p:grpSpPr>
              <a:xfrm rot="5400000">
                <a:off x="-254017" y="546706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29" name="Straight Connector 22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Straight Connector 22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1" name="Group 200"/>
              <p:cNvGrpSpPr/>
              <p:nvPr userDrawn="1"/>
            </p:nvGrpSpPr>
            <p:grpSpPr>
              <a:xfrm rot="5400000">
                <a:off x="-254017" y="499342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27" name="Straight Connector 22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2" name="Group 201"/>
              <p:cNvGrpSpPr/>
              <p:nvPr userDrawn="1"/>
            </p:nvGrpSpPr>
            <p:grpSpPr>
              <a:xfrm rot="5400000">
                <a:off x="-254017" y="451978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25" name="Straight Connector 22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3" name="Group 202"/>
              <p:cNvGrpSpPr/>
              <p:nvPr userDrawn="1"/>
            </p:nvGrpSpPr>
            <p:grpSpPr>
              <a:xfrm rot="5400000">
                <a:off x="-254017" y="404614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23" name="Straight Connector 22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Straight Connector 22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4" name="Group 203"/>
              <p:cNvGrpSpPr/>
              <p:nvPr userDrawn="1"/>
            </p:nvGrpSpPr>
            <p:grpSpPr>
              <a:xfrm rot="5400000">
                <a:off x="-254017" y="357249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21" name="Straight Connector 22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Straight Connector 22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" name="Group 204"/>
              <p:cNvGrpSpPr/>
              <p:nvPr userDrawn="1"/>
            </p:nvGrpSpPr>
            <p:grpSpPr>
              <a:xfrm rot="5400000">
                <a:off x="-254017" y="309885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19" name="Straight Connector 21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Straight Connector 21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6" name="Group 205"/>
              <p:cNvGrpSpPr/>
              <p:nvPr userDrawn="1"/>
            </p:nvGrpSpPr>
            <p:grpSpPr>
              <a:xfrm rot="5400000">
                <a:off x="-254017" y="262521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17" name="Straight Connector 21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7" name="Group 206"/>
              <p:cNvGrpSpPr/>
              <p:nvPr userDrawn="1"/>
            </p:nvGrpSpPr>
            <p:grpSpPr>
              <a:xfrm rot="5400000">
                <a:off x="-254017" y="215157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15" name="Straight Connector 21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Straight Connector 21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8" name="Group 207"/>
              <p:cNvGrpSpPr/>
              <p:nvPr userDrawn="1"/>
            </p:nvGrpSpPr>
            <p:grpSpPr>
              <a:xfrm rot="5400000">
                <a:off x="-254017" y="167793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13" name="Straight Connector 21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Connector 21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9" name="Group 208"/>
              <p:cNvGrpSpPr/>
              <p:nvPr userDrawn="1"/>
            </p:nvGrpSpPr>
            <p:grpSpPr>
              <a:xfrm rot="5400000">
                <a:off x="-254017" y="997340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11" name="Straight Connector 21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0" name="Straight Connector 209"/>
              <p:cNvCxnSpPr/>
              <p:nvPr userDrawn="1"/>
            </p:nvCxnSpPr>
            <p:spPr>
              <a:xfrm rot="5400000">
                <a:off x="-177817" y="6338154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2" name="Group 161"/>
            <p:cNvGrpSpPr/>
            <p:nvPr userDrawn="1"/>
          </p:nvGrpSpPr>
          <p:grpSpPr>
            <a:xfrm>
              <a:off x="457731" y="-141165"/>
              <a:ext cx="8226688" cy="122115"/>
              <a:chOff x="457731" y="6582508"/>
              <a:chExt cx="8226688" cy="486507"/>
            </a:xfrm>
          </p:grpSpPr>
          <p:cxnSp>
            <p:nvCxnSpPr>
              <p:cNvPr id="163" name="Straight Connector 162"/>
              <p:cNvCxnSpPr/>
              <p:nvPr userDrawn="1"/>
            </p:nvCxnSpPr>
            <p:spPr>
              <a:xfrm>
                <a:off x="457731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 userDrawn="1"/>
            </p:nvCxnSpPr>
            <p:spPr>
              <a:xfrm>
                <a:off x="8684419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5" name="Group 164"/>
              <p:cNvGrpSpPr/>
              <p:nvPr userDrawn="1"/>
            </p:nvGrpSpPr>
            <p:grpSpPr>
              <a:xfrm>
                <a:off x="798615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96" name="Straight Connector 19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Connector 19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6" name="Group 165"/>
              <p:cNvGrpSpPr/>
              <p:nvPr userDrawn="1"/>
            </p:nvGrpSpPr>
            <p:grpSpPr>
              <a:xfrm>
                <a:off x="7287901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94" name="Straight Connector 19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7" name="Group 166"/>
              <p:cNvGrpSpPr/>
              <p:nvPr userDrawn="1"/>
            </p:nvGrpSpPr>
            <p:grpSpPr>
              <a:xfrm>
                <a:off x="6589644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92" name="Straight Connector 19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8" name="Group 167"/>
              <p:cNvGrpSpPr/>
              <p:nvPr userDrawn="1"/>
            </p:nvGrpSpPr>
            <p:grpSpPr>
              <a:xfrm>
                <a:off x="5891387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90" name="Straight Connector 18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Straight Connector 19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9" name="Group 168"/>
              <p:cNvGrpSpPr/>
              <p:nvPr userDrawn="1"/>
            </p:nvGrpSpPr>
            <p:grpSpPr>
              <a:xfrm>
                <a:off x="5193130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88" name="Straight Connector 18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0" name="Group 169"/>
              <p:cNvGrpSpPr/>
              <p:nvPr userDrawn="1"/>
            </p:nvGrpSpPr>
            <p:grpSpPr>
              <a:xfrm>
                <a:off x="4494873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86" name="Straight Connector 18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1" name="Group 170"/>
              <p:cNvGrpSpPr/>
              <p:nvPr userDrawn="1"/>
            </p:nvGrpSpPr>
            <p:grpSpPr>
              <a:xfrm>
                <a:off x="3796616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84" name="Straight Connector 18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2" name="Group 171"/>
              <p:cNvGrpSpPr/>
              <p:nvPr userDrawn="1"/>
            </p:nvGrpSpPr>
            <p:grpSpPr>
              <a:xfrm>
                <a:off x="3098359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82" name="Straight Connector 18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3" name="Group 172"/>
              <p:cNvGrpSpPr/>
              <p:nvPr userDrawn="1"/>
            </p:nvGrpSpPr>
            <p:grpSpPr>
              <a:xfrm>
                <a:off x="2400102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80" name="Straight Connector 17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4" name="Group 173"/>
              <p:cNvGrpSpPr/>
              <p:nvPr userDrawn="1"/>
            </p:nvGrpSpPr>
            <p:grpSpPr>
              <a:xfrm>
                <a:off x="1701845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78" name="Straight Connector 17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5" name="Group 174"/>
              <p:cNvGrpSpPr/>
              <p:nvPr userDrawn="1"/>
            </p:nvGrpSpPr>
            <p:grpSpPr>
              <a:xfrm>
                <a:off x="100358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76" name="Straight Connector 17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51" name="Freeform 7"/>
          <p:cNvSpPr>
            <a:spLocks noChangeAspect="1" noEditPoints="1"/>
          </p:cNvSpPr>
          <p:nvPr userDrawn="1"/>
        </p:nvSpPr>
        <p:spPr bwMode="white">
          <a:xfrm>
            <a:off x="0" y="1"/>
            <a:ext cx="9144000" cy="6857665"/>
          </a:xfrm>
          <a:custGeom>
            <a:avLst/>
            <a:gdLst>
              <a:gd name="T0" fmla="*/ 0 w 6803"/>
              <a:gd name="T1" fmla="*/ 0 h 5102"/>
              <a:gd name="T2" fmla="*/ 0 w 6803"/>
              <a:gd name="T3" fmla="*/ 5102 h 5102"/>
              <a:gd name="T4" fmla="*/ 6803 w 6803"/>
              <a:gd name="T5" fmla="*/ 5102 h 5102"/>
              <a:gd name="T6" fmla="*/ 6803 w 6803"/>
              <a:gd name="T7" fmla="*/ 0 h 5102"/>
              <a:gd name="T8" fmla="*/ 0 w 6803"/>
              <a:gd name="T9" fmla="*/ 0 h 5102"/>
              <a:gd name="T10" fmla="*/ 6751 w 6803"/>
              <a:gd name="T11" fmla="*/ 5048 h 5102"/>
              <a:gd name="T12" fmla="*/ 52 w 6803"/>
              <a:gd name="T13" fmla="*/ 5048 h 5102"/>
              <a:gd name="T14" fmla="*/ 52 w 6803"/>
              <a:gd name="T15" fmla="*/ 54 h 5102"/>
              <a:gd name="T16" fmla="*/ 6751 w 6803"/>
              <a:gd name="T17" fmla="*/ 54 h 5102"/>
              <a:gd name="T18" fmla="*/ 6751 w 6803"/>
              <a:gd name="T19" fmla="*/ 5048 h 5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803" h="5102">
                <a:moveTo>
                  <a:pt x="0" y="0"/>
                </a:moveTo>
                <a:lnTo>
                  <a:pt x="0" y="5102"/>
                </a:lnTo>
                <a:lnTo>
                  <a:pt x="6803" y="5102"/>
                </a:lnTo>
                <a:lnTo>
                  <a:pt x="6803" y="0"/>
                </a:lnTo>
                <a:lnTo>
                  <a:pt x="0" y="0"/>
                </a:lnTo>
                <a:close/>
                <a:moveTo>
                  <a:pt x="6751" y="5048"/>
                </a:moveTo>
                <a:lnTo>
                  <a:pt x="52" y="5048"/>
                </a:lnTo>
                <a:lnTo>
                  <a:pt x="52" y="54"/>
                </a:lnTo>
                <a:lnTo>
                  <a:pt x="6751" y="54"/>
                </a:lnTo>
                <a:lnTo>
                  <a:pt x="6751" y="504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6" name="Content Placeholder 2"/>
          <p:cNvSpPr>
            <a:spLocks noGrp="1"/>
          </p:cNvSpPr>
          <p:nvPr>
            <p:ph idx="12"/>
          </p:nvPr>
        </p:nvSpPr>
        <p:spPr>
          <a:xfrm>
            <a:off x="6043787" y="457200"/>
            <a:ext cx="2640628" cy="5942011"/>
          </a:xfrm>
        </p:spPr>
        <p:txBody>
          <a:bodyPr/>
          <a:lstStyle>
            <a:lvl1pPr>
              <a:lnSpc>
                <a:spcPct val="110000"/>
              </a:lnSpc>
              <a:spcAft>
                <a:spcPts val="600"/>
              </a:spcAft>
              <a:defRPr sz="1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74625" indent="-174625">
              <a:spcBef>
                <a:spcPts val="3600"/>
              </a:spcBef>
              <a:spcAft>
                <a:spcPts val="0"/>
              </a:spcAft>
              <a:buFont typeface="Calibri" panose="020F0502020204030204" pitchFamily="34" charset="0"/>
              <a:buChar char="–"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2pPr>
            <a:lvl3pPr marL="174625" indent="-174625">
              <a:lnSpc>
                <a:spcPct val="85000"/>
              </a:lnSpc>
              <a:defRPr lang="en-US" sz="11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74625" indent="-174625">
              <a:defRPr/>
            </a:lvl4pPr>
            <a:lvl5pPr marL="174625" indent="-174625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7" name="TextBox 156"/>
          <p:cNvSpPr txBox="1"/>
          <p:nvPr userDrawn="1"/>
        </p:nvSpPr>
        <p:spPr>
          <a:xfrm>
            <a:off x="8138559" y="6567050"/>
            <a:ext cx="54586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567A4CEE-210B-4A43-8E57-98E37E0AC15F}" type="slidenum">
              <a:rPr lang="en-US" sz="800" spc="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pPr algn="r"/>
              <a:t>‹#›</a:t>
            </a:fld>
            <a:endParaRPr lang="en-US" sz="800" spc="0" baseline="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303" name="Rectangle 302"/>
          <p:cNvSpPr/>
          <p:nvPr userDrawn="1"/>
        </p:nvSpPr>
        <p:spPr>
          <a:xfrm>
            <a:off x="7038578" y="6567049"/>
            <a:ext cx="109998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0" indent="0" algn="r"/>
            <a:r>
              <a:rPr lang="en-US" sz="800" spc="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© Duarte, Inc. 2014</a:t>
            </a:r>
            <a:endParaRPr lang="en-US" sz="800" spc="0" baseline="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310" name="Content Placeholder 2"/>
          <p:cNvSpPr>
            <a:spLocks noGrp="1"/>
          </p:cNvSpPr>
          <p:nvPr>
            <p:ph idx="15"/>
          </p:nvPr>
        </p:nvSpPr>
        <p:spPr>
          <a:xfrm>
            <a:off x="457732" y="457200"/>
            <a:ext cx="2640628" cy="5942011"/>
          </a:xfrm>
        </p:spPr>
        <p:txBody>
          <a:bodyPr/>
          <a:lstStyle>
            <a:lvl1pPr>
              <a:lnSpc>
                <a:spcPct val="110000"/>
              </a:lnSpc>
              <a:spcAft>
                <a:spcPts val="600"/>
              </a:spcAft>
              <a:defRPr sz="1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74625" indent="-174625">
              <a:spcBef>
                <a:spcPts val="3600"/>
              </a:spcBef>
              <a:spcAft>
                <a:spcPts val="0"/>
              </a:spcAft>
              <a:buFont typeface="Calibri" panose="020F0502020204030204" pitchFamily="34" charset="0"/>
              <a:buChar char="–"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2pPr>
            <a:lvl3pPr marL="174625" indent="-174625">
              <a:lnSpc>
                <a:spcPct val="85000"/>
              </a:lnSpc>
              <a:defRPr lang="en-US" sz="11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74625" indent="-174625">
              <a:defRPr/>
            </a:lvl4pPr>
            <a:lvl5pPr marL="174625" indent="-174625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11" name="Content Placeholder 2"/>
          <p:cNvSpPr>
            <a:spLocks noGrp="1"/>
          </p:cNvSpPr>
          <p:nvPr>
            <p:ph idx="14"/>
          </p:nvPr>
        </p:nvSpPr>
        <p:spPr>
          <a:xfrm>
            <a:off x="3256668" y="457200"/>
            <a:ext cx="2640628" cy="5942011"/>
          </a:xfrm>
        </p:spPr>
        <p:txBody>
          <a:bodyPr/>
          <a:lstStyle>
            <a:lvl1pPr>
              <a:lnSpc>
                <a:spcPct val="110000"/>
              </a:lnSpc>
              <a:spcAft>
                <a:spcPts val="600"/>
              </a:spcAft>
              <a:defRPr sz="1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74625" indent="-174625">
              <a:spcBef>
                <a:spcPts val="3600"/>
              </a:spcBef>
              <a:spcAft>
                <a:spcPts val="0"/>
              </a:spcAft>
              <a:buFont typeface="Calibri" panose="020F0502020204030204" pitchFamily="34" charset="0"/>
              <a:buChar char="–"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2pPr>
            <a:lvl3pPr marL="174625" indent="-174625">
              <a:lnSpc>
                <a:spcPct val="85000"/>
              </a:lnSpc>
              <a:defRPr lang="en-US" sz="11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74625" indent="-174625">
              <a:defRPr/>
            </a:lvl4pPr>
            <a:lvl5pPr marL="174625" indent="-174625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458788" y="6399212"/>
            <a:ext cx="5438508" cy="458788"/>
          </a:xfrm>
        </p:spPr>
        <p:txBody>
          <a:bodyPr vert="horz" lIns="0" tIns="0" rIns="0" bIns="0" rtlCol="0" anchor="ctr">
            <a:noAutofit/>
          </a:bodyPr>
          <a:lstStyle>
            <a:lvl1pPr>
              <a:defRPr lang="en-US" sz="800" i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08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731" y="454006"/>
            <a:ext cx="8226689" cy="3255751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spcAft>
                <a:spcPts val="600"/>
              </a:spcAft>
              <a:defRPr sz="660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276" name="Straight Connector 275"/>
          <p:cNvCxnSpPr/>
          <p:nvPr userDrawn="1"/>
        </p:nvCxnSpPr>
        <p:spPr>
          <a:xfrm>
            <a:off x="457731" y="6873247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 userDrawn="1"/>
        </p:nvCxnSpPr>
        <p:spPr>
          <a:xfrm>
            <a:off x="8684419" y="6873247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8" name="Group 277"/>
          <p:cNvGrpSpPr/>
          <p:nvPr userDrawn="1"/>
        </p:nvGrpSpPr>
        <p:grpSpPr>
          <a:xfrm>
            <a:off x="7986158" y="6873247"/>
            <a:ext cx="152400" cy="122115"/>
            <a:chOff x="7983415" y="6582508"/>
            <a:chExt cx="152400" cy="486507"/>
          </a:xfrm>
        </p:grpSpPr>
        <p:cxnSp>
          <p:nvCxnSpPr>
            <p:cNvPr id="309" name="Straight Connector 308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9" name="Group 278"/>
          <p:cNvGrpSpPr/>
          <p:nvPr userDrawn="1"/>
        </p:nvGrpSpPr>
        <p:grpSpPr>
          <a:xfrm>
            <a:off x="7287901" y="6873247"/>
            <a:ext cx="152400" cy="122115"/>
            <a:chOff x="7983415" y="6582508"/>
            <a:chExt cx="152400" cy="486507"/>
          </a:xfrm>
        </p:grpSpPr>
        <p:cxnSp>
          <p:nvCxnSpPr>
            <p:cNvPr id="307" name="Straight Connector 306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Connector 307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0" name="Group 279"/>
          <p:cNvGrpSpPr/>
          <p:nvPr userDrawn="1"/>
        </p:nvGrpSpPr>
        <p:grpSpPr>
          <a:xfrm>
            <a:off x="6589644" y="6873247"/>
            <a:ext cx="152400" cy="122115"/>
            <a:chOff x="7983415" y="6582508"/>
            <a:chExt cx="152400" cy="486507"/>
          </a:xfrm>
        </p:grpSpPr>
        <p:cxnSp>
          <p:nvCxnSpPr>
            <p:cNvPr id="305" name="Straight Connector 304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Straight Connector 305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1" name="Group 280"/>
          <p:cNvGrpSpPr/>
          <p:nvPr userDrawn="1"/>
        </p:nvGrpSpPr>
        <p:grpSpPr>
          <a:xfrm>
            <a:off x="5891387" y="6873247"/>
            <a:ext cx="152400" cy="122115"/>
            <a:chOff x="7983415" y="6582508"/>
            <a:chExt cx="152400" cy="486507"/>
          </a:xfrm>
        </p:grpSpPr>
        <p:cxnSp>
          <p:nvCxnSpPr>
            <p:cNvPr id="303" name="Straight Connector 302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Connector 303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2" name="Group 281"/>
          <p:cNvGrpSpPr/>
          <p:nvPr userDrawn="1"/>
        </p:nvGrpSpPr>
        <p:grpSpPr>
          <a:xfrm>
            <a:off x="5193130" y="6873247"/>
            <a:ext cx="152400" cy="122115"/>
            <a:chOff x="7983415" y="6582508"/>
            <a:chExt cx="152400" cy="486507"/>
          </a:xfrm>
        </p:grpSpPr>
        <p:cxnSp>
          <p:nvCxnSpPr>
            <p:cNvPr id="301" name="Straight Connector 300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3" name="Group 282"/>
          <p:cNvGrpSpPr/>
          <p:nvPr userDrawn="1"/>
        </p:nvGrpSpPr>
        <p:grpSpPr>
          <a:xfrm>
            <a:off x="4494873" y="6873247"/>
            <a:ext cx="152400" cy="122115"/>
            <a:chOff x="7983415" y="6582508"/>
            <a:chExt cx="152400" cy="486507"/>
          </a:xfrm>
        </p:grpSpPr>
        <p:cxnSp>
          <p:nvCxnSpPr>
            <p:cNvPr id="299" name="Straight Connector 298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4" name="Group 283"/>
          <p:cNvGrpSpPr/>
          <p:nvPr userDrawn="1"/>
        </p:nvGrpSpPr>
        <p:grpSpPr>
          <a:xfrm>
            <a:off x="3796616" y="6873247"/>
            <a:ext cx="152400" cy="122115"/>
            <a:chOff x="7983415" y="6582508"/>
            <a:chExt cx="152400" cy="486507"/>
          </a:xfrm>
        </p:grpSpPr>
        <p:cxnSp>
          <p:nvCxnSpPr>
            <p:cNvPr id="297" name="Straight Connector 296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5" name="Group 284"/>
          <p:cNvGrpSpPr/>
          <p:nvPr userDrawn="1"/>
        </p:nvGrpSpPr>
        <p:grpSpPr>
          <a:xfrm>
            <a:off x="3098359" y="6873247"/>
            <a:ext cx="152400" cy="122115"/>
            <a:chOff x="7983415" y="6582508"/>
            <a:chExt cx="152400" cy="486507"/>
          </a:xfrm>
        </p:grpSpPr>
        <p:cxnSp>
          <p:nvCxnSpPr>
            <p:cNvPr id="295" name="Straight Connector 294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6" name="Group 285"/>
          <p:cNvGrpSpPr/>
          <p:nvPr userDrawn="1"/>
        </p:nvGrpSpPr>
        <p:grpSpPr>
          <a:xfrm>
            <a:off x="2400102" y="6873247"/>
            <a:ext cx="152400" cy="122115"/>
            <a:chOff x="7983415" y="6582508"/>
            <a:chExt cx="152400" cy="486507"/>
          </a:xfrm>
        </p:grpSpPr>
        <p:cxnSp>
          <p:nvCxnSpPr>
            <p:cNvPr id="293" name="Straight Connector 292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7" name="Group 286"/>
          <p:cNvGrpSpPr/>
          <p:nvPr userDrawn="1"/>
        </p:nvGrpSpPr>
        <p:grpSpPr>
          <a:xfrm>
            <a:off x="1701845" y="6873247"/>
            <a:ext cx="152400" cy="122115"/>
            <a:chOff x="7983415" y="6582508"/>
            <a:chExt cx="152400" cy="486507"/>
          </a:xfrm>
        </p:grpSpPr>
        <p:cxnSp>
          <p:nvCxnSpPr>
            <p:cNvPr id="291" name="Straight Connector 290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8" name="Group 287"/>
          <p:cNvGrpSpPr/>
          <p:nvPr userDrawn="1"/>
        </p:nvGrpSpPr>
        <p:grpSpPr>
          <a:xfrm>
            <a:off x="1003588" y="6873247"/>
            <a:ext cx="152400" cy="122115"/>
            <a:chOff x="7983415" y="6582508"/>
            <a:chExt cx="152400" cy="486507"/>
          </a:xfrm>
        </p:grpSpPr>
        <p:cxnSp>
          <p:nvCxnSpPr>
            <p:cNvPr id="289" name="Straight Connector 288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1" name="Straight Connector 240"/>
          <p:cNvCxnSpPr/>
          <p:nvPr userDrawn="1"/>
        </p:nvCxnSpPr>
        <p:spPr>
          <a:xfrm rot="5400000">
            <a:off x="-90267" y="392949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2" name="Group 241"/>
          <p:cNvGrpSpPr/>
          <p:nvPr userDrawn="1"/>
        </p:nvGrpSpPr>
        <p:grpSpPr>
          <a:xfrm rot="5400000">
            <a:off x="-166467" y="5940709"/>
            <a:ext cx="152400" cy="122115"/>
            <a:chOff x="7983415" y="6582508"/>
            <a:chExt cx="152400" cy="486507"/>
          </a:xfrm>
        </p:grpSpPr>
        <p:cxnSp>
          <p:nvCxnSpPr>
            <p:cNvPr id="274" name="Straight Connector 273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3" name="Group 242"/>
          <p:cNvGrpSpPr/>
          <p:nvPr userDrawn="1"/>
        </p:nvGrpSpPr>
        <p:grpSpPr>
          <a:xfrm rot="5400000">
            <a:off x="-166467" y="5467067"/>
            <a:ext cx="152400" cy="122115"/>
            <a:chOff x="7983415" y="6582508"/>
            <a:chExt cx="152400" cy="486507"/>
          </a:xfrm>
        </p:grpSpPr>
        <p:cxnSp>
          <p:nvCxnSpPr>
            <p:cNvPr id="272" name="Straight Connector 271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4" name="Group 243"/>
          <p:cNvGrpSpPr/>
          <p:nvPr userDrawn="1"/>
        </p:nvGrpSpPr>
        <p:grpSpPr>
          <a:xfrm rot="5400000">
            <a:off x="-166467" y="4993425"/>
            <a:ext cx="152400" cy="122115"/>
            <a:chOff x="7983415" y="6582508"/>
            <a:chExt cx="152400" cy="486507"/>
          </a:xfrm>
        </p:grpSpPr>
        <p:cxnSp>
          <p:nvCxnSpPr>
            <p:cNvPr id="270" name="Straight Connector 269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5" name="Group 244"/>
          <p:cNvGrpSpPr/>
          <p:nvPr userDrawn="1"/>
        </p:nvGrpSpPr>
        <p:grpSpPr>
          <a:xfrm rot="5400000">
            <a:off x="-166467" y="4519783"/>
            <a:ext cx="152400" cy="122115"/>
            <a:chOff x="7983415" y="6582508"/>
            <a:chExt cx="152400" cy="486507"/>
          </a:xfrm>
        </p:grpSpPr>
        <p:cxnSp>
          <p:nvCxnSpPr>
            <p:cNvPr id="268" name="Straight Connector 267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Straight Connector 268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6" name="Group 245"/>
          <p:cNvGrpSpPr/>
          <p:nvPr userDrawn="1"/>
        </p:nvGrpSpPr>
        <p:grpSpPr>
          <a:xfrm rot="5400000">
            <a:off x="-166467" y="4046141"/>
            <a:ext cx="152400" cy="122115"/>
            <a:chOff x="7983415" y="6582508"/>
            <a:chExt cx="152400" cy="486507"/>
          </a:xfrm>
        </p:grpSpPr>
        <p:cxnSp>
          <p:nvCxnSpPr>
            <p:cNvPr id="266" name="Straight Connector 265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7" name="Group 246"/>
          <p:cNvGrpSpPr/>
          <p:nvPr userDrawn="1"/>
        </p:nvGrpSpPr>
        <p:grpSpPr>
          <a:xfrm rot="5400000">
            <a:off x="-166467" y="3572499"/>
            <a:ext cx="152400" cy="122115"/>
            <a:chOff x="7983415" y="6582508"/>
            <a:chExt cx="152400" cy="486507"/>
          </a:xfrm>
        </p:grpSpPr>
        <p:cxnSp>
          <p:nvCxnSpPr>
            <p:cNvPr id="264" name="Straight Connector 263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8" name="Group 247"/>
          <p:cNvGrpSpPr/>
          <p:nvPr userDrawn="1"/>
        </p:nvGrpSpPr>
        <p:grpSpPr>
          <a:xfrm rot="5400000">
            <a:off x="-166467" y="3098857"/>
            <a:ext cx="152400" cy="122115"/>
            <a:chOff x="7983415" y="6582508"/>
            <a:chExt cx="152400" cy="486507"/>
          </a:xfrm>
        </p:grpSpPr>
        <p:cxnSp>
          <p:nvCxnSpPr>
            <p:cNvPr id="262" name="Straight Connector 261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Connector 262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9" name="Group 248"/>
          <p:cNvGrpSpPr/>
          <p:nvPr userDrawn="1"/>
        </p:nvGrpSpPr>
        <p:grpSpPr>
          <a:xfrm rot="5400000">
            <a:off x="-166467" y="2625215"/>
            <a:ext cx="152400" cy="122115"/>
            <a:chOff x="7983415" y="6582508"/>
            <a:chExt cx="152400" cy="486507"/>
          </a:xfrm>
        </p:grpSpPr>
        <p:cxnSp>
          <p:nvCxnSpPr>
            <p:cNvPr id="260" name="Straight Connector 259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0" name="Group 249"/>
          <p:cNvGrpSpPr/>
          <p:nvPr userDrawn="1"/>
        </p:nvGrpSpPr>
        <p:grpSpPr>
          <a:xfrm rot="5400000">
            <a:off x="-166467" y="2151573"/>
            <a:ext cx="152400" cy="122115"/>
            <a:chOff x="7983415" y="6582508"/>
            <a:chExt cx="152400" cy="486507"/>
          </a:xfrm>
        </p:grpSpPr>
        <p:cxnSp>
          <p:nvCxnSpPr>
            <p:cNvPr id="258" name="Straight Connector 257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1" name="Group 250"/>
          <p:cNvGrpSpPr/>
          <p:nvPr userDrawn="1"/>
        </p:nvGrpSpPr>
        <p:grpSpPr>
          <a:xfrm rot="5400000">
            <a:off x="-166467" y="1677931"/>
            <a:ext cx="152400" cy="122115"/>
            <a:chOff x="7983415" y="6582508"/>
            <a:chExt cx="152400" cy="486507"/>
          </a:xfrm>
        </p:grpSpPr>
        <p:cxnSp>
          <p:nvCxnSpPr>
            <p:cNvPr id="256" name="Straight Connector 255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2" name="Group 251"/>
          <p:cNvGrpSpPr/>
          <p:nvPr userDrawn="1"/>
        </p:nvGrpSpPr>
        <p:grpSpPr>
          <a:xfrm rot="5400000">
            <a:off x="-166467" y="997340"/>
            <a:ext cx="152400" cy="122115"/>
            <a:chOff x="7983415" y="6582508"/>
            <a:chExt cx="152400" cy="486507"/>
          </a:xfrm>
        </p:grpSpPr>
        <p:cxnSp>
          <p:nvCxnSpPr>
            <p:cNvPr id="254" name="Straight Connector 253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3" name="Straight Connector 252"/>
          <p:cNvCxnSpPr/>
          <p:nvPr userDrawn="1"/>
        </p:nvCxnSpPr>
        <p:spPr>
          <a:xfrm rot="5400000">
            <a:off x="-90267" y="6338154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 userDrawn="1"/>
        </p:nvCxnSpPr>
        <p:spPr>
          <a:xfrm rot="5400000">
            <a:off x="9227541" y="392949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7" name="Group 206"/>
          <p:cNvGrpSpPr/>
          <p:nvPr userDrawn="1"/>
        </p:nvGrpSpPr>
        <p:grpSpPr>
          <a:xfrm rot="5400000">
            <a:off x="9151341" y="5940709"/>
            <a:ext cx="152400" cy="122115"/>
            <a:chOff x="7983415" y="6582508"/>
            <a:chExt cx="152400" cy="486507"/>
          </a:xfrm>
        </p:grpSpPr>
        <p:cxnSp>
          <p:nvCxnSpPr>
            <p:cNvPr id="239" name="Straight Connector 238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8" name="Group 207"/>
          <p:cNvGrpSpPr/>
          <p:nvPr userDrawn="1"/>
        </p:nvGrpSpPr>
        <p:grpSpPr>
          <a:xfrm rot="5400000">
            <a:off x="9151341" y="5467067"/>
            <a:ext cx="152400" cy="122115"/>
            <a:chOff x="7983415" y="6582508"/>
            <a:chExt cx="152400" cy="486507"/>
          </a:xfrm>
        </p:grpSpPr>
        <p:cxnSp>
          <p:nvCxnSpPr>
            <p:cNvPr id="237" name="Straight Connector 236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9" name="Group 208"/>
          <p:cNvGrpSpPr/>
          <p:nvPr userDrawn="1"/>
        </p:nvGrpSpPr>
        <p:grpSpPr>
          <a:xfrm rot="5400000">
            <a:off x="9151341" y="4993425"/>
            <a:ext cx="152400" cy="122115"/>
            <a:chOff x="7983415" y="6582508"/>
            <a:chExt cx="152400" cy="486507"/>
          </a:xfrm>
        </p:grpSpPr>
        <p:cxnSp>
          <p:nvCxnSpPr>
            <p:cNvPr id="235" name="Straight Connector 234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0" name="Group 209"/>
          <p:cNvGrpSpPr/>
          <p:nvPr userDrawn="1"/>
        </p:nvGrpSpPr>
        <p:grpSpPr>
          <a:xfrm rot="5400000">
            <a:off x="9151341" y="4519783"/>
            <a:ext cx="152400" cy="122115"/>
            <a:chOff x="7983415" y="6582508"/>
            <a:chExt cx="152400" cy="486507"/>
          </a:xfrm>
        </p:grpSpPr>
        <p:cxnSp>
          <p:nvCxnSpPr>
            <p:cNvPr id="233" name="Straight Connector 232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1" name="Group 210"/>
          <p:cNvGrpSpPr/>
          <p:nvPr userDrawn="1"/>
        </p:nvGrpSpPr>
        <p:grpSpPr>
          <a:xfrm rot="5400000">
            <a:off x="9151341" y="4046141"/>
            <a:ext cx="152400" cy="122115"/>
            <a:chOff x="7983415" y="6582508"/>
            <a:chExt cx="152400" cy="486507"/>
          </a:xfrm>
        </p:grpSpPr>
        <p:cxnSp>
          <p:nvCxnSpPr>
            <p:cNvPr id="231" name="Straight Connector 230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2" name="Group 211"/>
          <p:cNvGrpSpPr/>
          <p:nvPr userDrawn="1"/>
        </p:nvGrpSpPr>
        <p:grpSpPr>
          <a:xfrm rot="5400000">
            <a:off x="9151341" y="3572499"/>
            <a:ext cx="152400" cy="122115"/>
            <a:chOff x="7983415" y="6582508"/>
            <a:chExt cx="152400" cy="486507"/>
          </a:xfrm>
        </p:grpSpPr>
        <p:cxnSp>
          <p:nvCxnSpPr>
            <p:cNvPr id="229" name="Straight Connector 228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Group 212"/>
          <p:cNvGrpSpPr/>
          <p:nvPr userDrawn="1"/>
        </p:nvGrpSpPr>
        <p:grpSpPr>
          <a:xfrm rot="5400000">
            <a:off x="9151341" y="3098857"/>
            <a:ext cx="152400" cy="122115"/>
            <a:chOff x="7983415" y="6582508"/>
            <a:chExt cx="152400" cy="486507"/>
          </a:xfrm>
        </p:grpSpPr>
        <p:cxnSp>
          <p:nvCxnSpPr>
            <p:cNvPr id="227" name="Straight Connector 226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4" name="Group 213"/>
          <p:cNvGrpSpPr/>
          <p:nvPr userDrawn="1"/>
        </p:nvGrpSpPr>
        <p:grpSpPr>
          <a:xfrm rot="5400000">
            <a:off x="9151341" y="2625215"/>
            <a:ext cx="152400" cy="122115"/>
            <a:chOff x="7983415" y="6582508"/>
            <a:chExt cx="152400" cy="486507"/>
          </a:xfrm>
        </p:grpSpPr>
        <p:cxnSp>
          <p:nvCxnSpPr>
            <p:cNvPr id="225" name="Straight Connector 224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5" name="Group 214"/>
          <p:cNvGrpSpPr/>
          <p:nvPr userDrawn="1"/>
        </p:nvGrpSpPr>
        <p:grpSpPr>
          <a:xfrm rot="5400000">
            <a:off x="9151341" y="2151573"/>
            <a:ext cx="152400" cy="122115"/>
            <a:chOff x="7983415" y="6582508"/>
            <a:chExt cx="152400" cy="486507"/>
          </a:xfrm>
        </p:grpSpPr>
        <p:cxnSp>
          <p:nvCxnSpPr>
            <p:cNvPr id="223" name="Straight Connector 222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6" name="Group 215"/>
          <p:cNvGrpSpPr/>
          <p:nvPr userDrawn="1"/>
        </p:nvGrpSpPr>
        <p:grpSpPr>
          <a:xfrm rot="5400000">
            <a:off x="9151341" y="1677931"/>
            <a:ext cx="152400" cy="122115"/>
            <a:chOff x="7983415" y="6582508"/>
            <a:chExt cx="152400" cy="486507"/>
          </a:xfrm>
        </p:grpSpPr>
        <p:cxnSp>
          <p:nvCxnSpPr>
            <p:cNvPr id="221" name="Straight Connector 220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7" name="Group 216"/>
          <p:cNvGrpSpPr/>
          <p:nvPr userDrawn="1"/>
        </p:nvGrpSpPr>
        <p:grpSpPr>
          <a:xfrm rot="5400000">
            <a:off x="9151341" y="997340"/>
            <a:ext cx="152400" cy="122115"/>
            <a:chOff x="7983415" y="6582508"/>
            <a:chExt cx="152400" cy="486507"/>
          </a:xfrm>
        </p:grpSpPr>
        <p:cxnSp>
          <p:nvCxnSpPr>
            <p:cNvPr id="219" name="Straight Connector 218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8" name="Straight Connector 217"/>
          <p:cNvCxnSpPr/>
          <p:nvPr userDrawn="1"/>
        </p:nvCxnSpPr>
        <p:spPr>
          <a:xfrm rot="5400000">
            <a:off x="9227541" y="6338154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 userDrawn="1"/>
        </p:nvCxnSpPr>
        <p:spPr>
          <a:xfrm>
            <a:off x="457731" y="-141165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 userDrawn="1"/>
        </p:nvCxnSpPr>
        <p:spPr>
          <a:xfrm>
            <a:off x="8684419" y="-141165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3" name="Group 172"/>
          <p:cNvGrpSpPr/>
          <p:nvPr userDrawn="1"/>
        </p:nvGrpSpPr>
        <p:grpSpPr>
          <a:xfrm>
            <a:off x="7986158" y="-141165"/>
            <a:ext cx="152400" cy="122115"/>
            <a:chOff x="7983415" y="6582508"/>
            <a:chExt cx="152400" cy="486507"/>
          </a:xfrm>
        </p:grpSpPr>
        <p:cxnSp>
          <p:nvCxnSpPr>
            <p:cNvPr id="204" name="Straight Connector 203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4" name="Group 173"/>
          <p:cNvGrpSpPr/>
          <p:nvPr userDrawn="1"/>
        </p:nvGrpSpPr>
        <p:grpSpPr>
          <a:xfrm>
            <a:off x="7287901" y="-141165"/>
            <a:ext cx="152400" cy="122115"/>
            <a:chOff x="7983415" y="6582508"/>
            <a:chExt cx="152400" cy="486507"/>
          </a:xfrm>
        </p:grpSpPr>
        <p:cxnSp>
          <p:nvCxnSpPr>
            <p:cNvPr id="202" name="Straight Connector 201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5" name="Group 174"/>
          <p:cNvGrpSpPr/>
          <p:nvPr userDrawn="1"/>
        </p:nvGrpSpPr>
        <p:grpSpPr>
          <a:xfrm>
            <a:off x="6589644" y="-141165"/>
            <a:ext cx="152400" cy="122115"/>
            <a:chOff x="7983415" y="6582508"/>
            <a:chExt cx="152400" cy="486507"/>
          </a:xfrm>
        </p:grpSpPr>
        <p:cxnSp>
          <p:nvCxnSpPr>
            <p:cNvPr id="200" name="Straight Connector 199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6" name="Group 175"/>
          <p:cNvGrpSpPr/>
          <p:nvPr userDrawn="1"/>
        </p:nvGrpSpPr>
        <p:grpSpPr>
          <a:xfrm>
            <a:off x="5891387" y="-141165"/>
            <a:ext cx="152400" cy="122115"/>
            <a:chOff x="7983415" y="6582508"/>
            <a:chExt cx="152400" cy="486507"/>
          </a:xfrm>
        </p:grpSpPr>
        <p:cxnSp>
          <p:nvCxnSpPr>
            <p:cNvPr id="198" name="Straight Connector 197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/>
          <p:cNvGrpSpPr/>
          <p:nvPr userDrawn="1"/>
        </p:nvGrpSpPr>
        <p:grpSpPr>
          <a:xfrm>
            <a:off x="5193130" y="-141165"/>
            <a:ext cx="152400" cy="122115"/>
            <a:chOff x="7983415" y="6582508"/>
            <a:chExt cx="152400" cy="486507"/>
          </a:xfrm>
        </p:grpSpPr>
        <p:cxnSp>
          <p:nvCxnSpPr>
            <p:cNvPr id="196" name="Straight Connector 195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8" name="Group 177"/>
          <p:cNvGrpSpPr/>
          <p:nvPr userDrawn="1"/>
        </p:nvGrpSpPr>
        <p:grpSpPr>
          <a:xfrm>
            <a:off x="4494873" y="-141165"/>
            <a:ext cx="152400" cy="122115"/>
            <a:chOff x="7983415" y="6582508"/>
            <a:chExt cx="152400" cy="486507"/>
          </a:xfrm>
        </p:grpSpPr>
        <p:cxnSp>
          <p:nvCxnSpPr>
            <p:cNvPr id="194" name="Straight Connector 193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9" name="Group 178"/>
          <p:cNvGrpSpPr/>
          <p:nvPr userDrawn="1"/>
        </p:nvGrpSpPr>
        <p:grpSpPr>
          <a:xfrm>
            <a:off x="3796616" y="-141165"/>
            <a:ext cx="152400" cy="122115"/>
            <a:chOff x="7983415" y="6582508"/>
            <a:chExt cx="152400" cy="486507"/>
          </a:xfrm>
        </p:grpSpPr>
        <p:cxnSp>
          <p:nvCxnSpPr>
            <p:cNvPr id="192" name="Straight Connector 191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0" name="Group 179"/>
          <p:cNvGrpSpPr/>
          <p:nvPr userDrawn="1"/>
        </p:nvGrpSpPr>
        <p:grpSpPr>
          <a:xfrm>
            <a:off x="3098359" y="-141165"/>
            <a:ext cx="152400" cy="122115"/>
            <a:chOff x="7983415" y="6582508"/>
            <a:chExt cx="152400" cy="486507"/>
          </a:xfrm>
        </p:grpSpPr>
        <p:cxnSp>
          <p:nvCxnSpPr>
            <p:cNvPr id="190" name="Straight Connector 189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1" name="Group 180"/>
          <p:cNvGrpSpPr/>
          <p:nvPr userDrawn="1"/>
        </p:nvGrpSpPr>
        <p:grpSpPr>
          <a:xfrm>
            <a:off x="2400102" y="-141165"/>
            <a:ext cx="152400" cy="122115"/>
            <a:chOff x="7983415" y="6582508"/>
            <a:chExt cx="152400" cy="486507"/>
          </a:xfrm>
        </p:grpSpPr>
        <p:cxnSp>
          <p:nvCxnSpPr>
            <p:cNvPr id="188" name="Straight Connector 187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2" name="Group 181"/>
          <p:cNvGrpSpPr/>
          <p:nvPr userDrawn="1"/>
        </p:nvGrpSpPr>
        <p:grpSpPr>
          <a:xfrm>
            <a:off x="1701845" y="-141165"/>
            <a:ext cx="152400" cy="122115"/>
            <a:chOff x="7983415" y="6582508"/>
            <a:chExt cx="152400" cy="486507"/>
          </a:xfrm>
        </p:grpSpPr>
        <p:cxnSp>
          <p:nvCxnSpPr>
            <p:cNvPr id="186" name="Straight Connector 185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Group 182"/>
          <p:cNvGrpSpPr/>
          <p:nvPr userDrawn="1"/>
        </p:nvGrpSpPr>
        <p:grpSpPr>
          <a:xfrm>
            <a:off x="1003588" y="-141165"/>
            <a:ext cx="152400" cy="122115"/>
            <a:chOff x="7983415" y="6582508"/>
            <a:chExt cx="152400" cy="486507"/>
          </a:xfrm>
        </p:grpSpPr>
        <p:cxnSp>
          <p:nvCxnSpPr>
            <p:cNvPr id="184" name="Straight Connector 183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8" name="Freeform 7"/>
          <p:cNvSpPr>
            <a:spLocks noChangeAspect="1" noEditPoints="1"/>
          </p:cNvSpPr>
          <p:nvPr userDrawn="1"/>
        </p:nvSpPr>
        <p:spPr bwMode="white">
          <a:xfrm>
            <a:off x="0" y="1"/>
            <a:ext cx="9144000" cy="6857665"/>
          </a:xfrm>
          <a:custGeom>
            <a:avLst/>
            <a:gdLst>
              <a:gd name="T0" fmla="*/ 0 w 6803"/>
              <a:gd name="T1" fmla="*/ 0 h 5102"/>
              <a:gd name="T2" fmla="*/ 0 w 6803"/>
              <a:gd name="T3" fmla="*/ 5102 h 5102"/>
              <a:gd name="T4" fmla="*/ 6803 w 6803"/>
              <a:gd name="T5" fmla="*/ 5102 h 5102"/>
              <a:gd name="T6" fmla="*/ 6803 w 6803"/>
              <a:gd name="T7" fmla="*/ 0 h 5102"/>
              <a:gd name="T8" fmla="*/ 0 w 6803"/>
              <a:gd name="T9" fmla="*/ 0 h 5102"/>
              <a:gd name="T10" fmla="*/ 6751 w 6803"/>
              <a:gd name="T11" fmla="*/ 5048 h 5102"/>
              <a:gd name="T12" fmla="*/ 52 w 6803"/>
              <a:gd name="T13" fmla="*/ 5048 h 5102"/>
              <a:gd name="T14" fmla="*/ 52 w 6803"/>
              <a:gd name="T15" fmla="*/ 54 h 5102"/>
              <a:gd name="T16" fmla="*/ 6751 w 6803"/>
              <a:gd name="T17" fmla="*/ 54 h 5102"/>
              <a:gd name="T18" fmla="*/ 6751 w 6803"/>
              <a:gd name="T19" fmla="*/ 5048 h 5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803" h="5102">
                <a:moveTo>
                  <a:pt x="0" y="0"/>
                </a:moveTo>
                <a:lnTo>
                  <a:pt x="0" y="5102"/>
                </a:lnTo>
                <a:lnTo>
                  <a:pt x="6803" y="5102"/>
                </a:lnTo>
                <a:lnTo>
                  <a:pt x="6803" y="0"/>
                </a:lnTo>
                <a:lnTo>
                  <a:pt x="0" y="0"/>
                </a:lnTo>
                <a:close/>
                <a:moveTo>
                  <a:pt x="6751" y="5048"/>
                </a:moveTo>
                <a:lnTo>
                  <a:pt x="52" y="5048"/>
                </a:lnTo>
                <a:lnTo>
                  <a:pt x="52" y="54"/>
                </a:lnTo>
                <a:lnTo>
                  <a:pt x="6751" y="54"/>
                </a:lnTo>
                <a:lnTo>
                  <a:pt x="6751" y="504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0" name="TextBox 149"/>
          <p:cNvSpPr txBox="1"/>
          <p:nvPr userDrawn="1"/>
        </p:nvSpPr>
        <p:spPr>
          <a:xfrm>
            <a:off x="8138559" y="6567050"/>
            <a:ext cx="54586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567A4CEE-210B-4A43-8E57-98E37E0AC15F}" type="slidenum">
              <a:rPr lang="en-US" sz="800" spc="0" baseline="0" smtClean="0">
                <a:solidFill>
                  <a:schemeClr val="bg1"/>
                </a:solidFill>
                <a:latin typeface="+mj-lt"/>
              </a:rPr>
              <a:pPr algn="r"/>
              <a:t>‹#›</a:t>
            </a:fld>
            <a:endParaRPr lang="en-US" sz="800" spc="0" baseline="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53" name="Straight Connector 152"/>
          <p:cNvCxnSpPr/>
          <p:nvPr userDrawn="1"/>
        </p:nvCxnSpPr>
        <p:spPr>
          <a:xfrm flipH="1">
            <a:off x="457732" y="4030998"/>
            <a:ext cx="822668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458788" y="4320518"/>
            <a:ext cx="5438508" cy="2087240"/>
          </a:xfrm>
        </p:spPr>
        <p:txBody>
          <a:bodyPr>
            <a:noAutofit/>
          </a:bodyPr>
          <a:lstStyle>
            <a:lvl1pPr marL="171450" indent="-17145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bg1"/>
              </a:buClr>
              <a:buFontTx/>
              <a:buChar char="+"/>
              <a:defRPr sz="1600" i="1">
                <a:solidFill>
                  <a:schemeClr val="bg1"/>
                </a:solidFill>
                <a:latin typeface="+mn-lt"/>
              </a:defRPr>
            </a:lvl1pPr>
            <a:lvl2pPr marL="171450" indent="-17145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bg1"/>
              </a:buClr>
              <a:buFontTx/>
              <a:buChar char="+"/>
              <a:defRPr sz="1600" i="1">
                <a:solidFill>
                  <a:schemeClr val="bg1"/>
                </a:solidFill>
                <a:latin typeface="+mn-lt"/>
              </a:defRPr>
            </a:lvl2pPr>
            <a:lvl3pPr marL="171450" indent="-17145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bg1"/>
              </a:buClr>
              <a:buFontTx/>
              <a:buChar char="+"/>
              <a:defRPr sz="1600" i="1">
                <a:solidFill>
                  <a:schemeClr val="bg1"/>
                </a:solidFill>
                <a:latin typeface="+mn-lt"/>
              </a:defRPr>
            </a:lvl3pPr>
            <a:lvl4pPr marL="171450" indent="-17145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bg1"/>
              </a:buClr>
              <a:buFontTx/>
              <a:buChar char="+"/>
              <a:defRPr sz="1600" i="1">
                <a:solidFill>
                  <a:schemeClr val="bg1"/>
                </a:solidFill>
                <a:latin typeface="+mn-lt"/>
              </a:defRPr>
            </a:lvl4pPr>
            <a:lvl5pPr marL="171450" indent="-17145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bg1"/>
              </a:buClr>
              <a:buFontTx/>
              <a:buChar char="+"/>
              <a:defRPr sz="1600" i="1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6043787" y="4183401"/>
            <a:ext cx="2640634" cy="2215810"/>
          </a:xfrm>
        </p:spPr>
        <p:txBody>
          <a:bodyPr anchor="ctr">
            <a:noAutofit/>
          </a:bodyPr>
          <a:lstStyle>
            <a:lvl1pPr algn="r">
              <a:buFontTx/>
              <a:buNone/>
              <a:defRPr sz="13300" b="1" i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 algn="r">
              <a:buFontTx/>
              <a:buNone/>
              <a:defRPr sz="13300">
                <a:solidFill>
                  <a:schemeClr val="bg1"/>
                </a:solidFill>
                <a:latin typeface="Arial Narrow" panose="020B0606020202030204" pitchFamily="34" charset="0"/>
              </a:defRPr>
            </a:lvl2pPr>
            <a:lvl3pPr algn="r">
              <a:buFontTx/>
              <a:buNone/>
              <a:defRPr sz="13300">
                <a:solidFill>
                  <a:schemeClr val="bg1"/>
                </a:solidFill>
                <a:latin typeface="Arial Narrow" panose="020B0606020202030204" pitchFamily="34" charset="0"/>
              </a:defRPr>
            </a:lvl3pPr>
            <a:lvl4pPr algn="r">
              <a:buFontTx/>
              <a:buNone/>
              <a:defRPr sz="13300">
                <a:solidFill>
                  <a:schemeClr val="bg1"/>
                </a:solidFill>
                <a:latin typeface="Arial Narrow" panose="020B0606020202030204" pitchFamily="34" charset="0"/>
              </a:defRPr>
            </a:lvl4pPr>
            <a:lvl5pPr algn="r">
              <a:buFontTx/>
              <a:buNone/>
              <a:defRPr sz="13300">
                <a:solidFill>
                  <a:schemeClr val="bg1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 smtClean="0"/>
              <a:t>##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139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 Divider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731" y="454006"/>
            <a:ext cx="8226689" cy="3255751"/>
          </a:xfrm>
        </p:spPr>
        <p:txBody>
          <a:bodyPr>
            <a:noAutofit/>
          </a:bodyPr>
          <a:lstStyle>
            <a:lvl1pPr marL="685800" indent="-685800">
              <a:lnSpc>
                <a:spcPct val="90000"/>
              </a:lnSpc>
              <a:spcAft>
                <a:spcPts val="600"/>
              </a:spcAft>
              <a:buFont typeface="Georgia" panose="02040502050405020303" pitchFamily="18" charset="0"/>
              <a:buChar char="+"/>
              <a:defRPr sz="5000" i="1" cap="none" spc="-15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276" name="Straight Connector 275"/>
          <p:cNvCxnSpPr/>
          <p:nvPr userDrawn="1"/>
        </p:nvCxnSpPr>
        <p:spPr>
          <a:xfrm>
            <a:off x="457731" y="6873247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 userDrawn="1"/>
        </p:nvCxnSpPr>
        <p:spPr>
          <a:xfrm>
            <a:off x="8684419" y="6873247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8" name="Group 277"/>
          <p:cNvGrpSpPr/>
          <p:nvPr userDrawn="1"/>
        </p:nvGrpSpPr>
        <p:grpSpPr>
          <a:xfrm>
            <a:off x="7986158" y="6873247"/>
            <a:ext cx="152400" cy="122115"/>
            <a:chOff x="7983415" y="6582508"/>
            <a:chExt cx="152400" cy="486507"/>
          </a:xfrm>
        </p:grpSpPr>
        <p:cxnSp>
          <p:nvCxnSpPr>
            <p:cNvPr id="309" name="Straight Connector 308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9" name="Group 278"/>
          <p:cNvGrpSpPr/>
          <p:nvPr userDrawn="1"/>
        </p:nvGrpSpPr>
        <p:grpSpPr>
          <a:xfrm>
            <a:off x="7287901" y="6873247"/>
            <a:ext cx="152400" cy="122115"/>
            <a:chOff x="7983415" y="6582508"/>
            <a:chExt cx="152400" cy="486507"/>
          </a:xfrm>
        </p:grpSpPr>
        <p:cxnSp>
          <p:nvCxnSpPr>
            <p:cNvPr id="307" name="Straight Connector 306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Connector 307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0" name="Group 279"/>
          <p:cNvGrpSpPr/>
          <p:nvPr userDrawn="1"/>
        </p:nvGrpSpPr>
        <p:grpSpPr>
          <a:xfrm>
            <a:off x="6589644" y="6873247"/>
            <a:ext cx="152400" cy="122115"/>
            <a:chOff x="7983415" y="6582508"/>
            <a:chExt cx="152400" cy="486507"/>
          </a:xfrm>
        </p:grpSpPr>
        <p:cxnSp>
          <p:nvCxnSpPr>
            <p:cNvPr id="305" name="Straight Connector 304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Straight Connector 305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1" name="Group 280"/>
          <p:cNvGrpSpPr/>
          <p:nvPr userDrawn="1"/>
        </p:nvGrpSpPr>
        <p:grpSpPr>
          <a:xfrm>
            <a:off x="5891387" y="6873247"/>
            <a:ext cx="152400" cy="122115"/>
            <a:chOff x="7983415" y="6582508"/>
            <a:chExt cx="152400" cy="486507"/>
          </a:xfrm>
        </p:grpSpPr>
        <p:cxnSp>
          <p:nvCxnSpPr>
            <p:cNvPr id="303" name="Straight Connector 302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Connector 303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2" name="Group 281"/>
          <p:cNvGrpSpPr/>
          <p:nvPr userDrawn="1"/>
        </p:nvGrpSpPr>
        <p:grpSpPr>
          <a:xfrm>
            <a:off x="5193130" y="6873247"/>
            <a:ext cx="152400" cy="122115"/>
            <a:chOff x="7983415" y="6582508"/>
            <a:chExt cx="152400" cy="486507"/>
          </a:xfrm>
        </p:grpSpPr>
        <p:cxnSp>
          <p:nvCxnSpPr>
            <p:cNvPr id="301" name="Straight Connector 300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3" name="Group 282"/>
          <p:cNvGrpSpPr/>
          <p:nvPr userDrawn="1"/>
        </p:nvGrpSpPr>
        <p:grpSpPr>
          <a:xfrm>
            <a:off x="4494873" y="6873247"/>
            <a:ext cx="152400" cy="122115"/>
            <a:chOff x="7983415" y="6582508"/>
            <a:chExt cx="152400" cy="486507"/>
          </a:xfrm>
        </p:grpSpPr>
        <p:cxnSp>
          <p:nvCxnSpPr>
            <p:cNvPr id="299" name="Straight Connector 298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4" name="Group 283"/>
          <p:cNvGrpSpPr/>
          <p:nvPr userDrawn="1"/>
        </p:nvGrpSpPr>
        <p:grpSpPr>
          <a:xfrm>
            <a:off x="3796616" y="6873247"/>
            <a:ext cx="152400" cy="122115"/>
            <a:chOff x="7983415" y="6582508"/>
            <a:chExt cx="152400" cy="486507"/>
          </a:xfrm>
        </p:grpSpPr>
        <p:cxnSp>
          <p:nvCxnSpPr>
            <p:cNvPr id="297" name="Straight Connector 296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5" name="Group 284"/>
          <p:cNvGrpSpPr/>
          <p:nvPr userDrawn="1"/>
        </p:nvGrpSpPr>
        <p:grpSpPr>
          <a:xfrm>
            <a:off x="3098359" y="6873247"/>
            <a:ext cx="152400" cy="122115"/>
            <a:chOff x="7983415" y="6582508"/>
            <a:chExt cx="152400" cy="486507"/>
          </a:xfrm>
        </p:grpSpPr>
        <p:cxnSp>
          <p:nvCxnSpPr>
            <p:cNvPr id="295" name="Straight Connector 294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6" name="Group 285"/>
          <p:cNvGrpSpPr/>
          <p:nvPr userDrawn="1"/>
        </p:nvGrpSpPr>
        <p:grpSpPr>
          <a:xfrm>
            <a:off x="2400102" y="6873247"/>
            <a:ext cx="152400" cy="122115"/>
            <a:chOff x="7983415" y="6582508"/>
            <a:chExt cx="152400" cy="486507"/>
          </a:xfrm>
        </p:grpSpPr>
        <p:cxnSp>
          <p:nvCxnSpPr>
            <p:cNvPr id="293" name="Straight Connector 292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7" name="Group 286"/>
          <p:cNvGrpSpPr/>
          <p:nvPr userDrawn="1"/>
        </p:nvGrpSpPr>
        <p:grpSpPr>
          <a:xfrm>
            <a:off x="1701845" y="6873247"/>
            <a:ext cx="152400" cy="122115"/>
            <a:chOff x="7983415" y="6582508"/>
            <a:chExt cx="152400" cy="486507"/>
          </a:xfrm>
        </p:grpSpPr>
        <p:cxnSp>
          <p:nvCxnSpPr>
            <p:cNvPr id="291" name="Straight Connector 290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8" name="Group 287"/>
          <p:cNvGrpSpPr/>
          <p:nvPr userDrawn="1"/>
        </p:nvGrpSpPr>
        <p:grpSpPr>
          <a:xfrm>
            <a:off x="1003588" y="6873247"/>
            <a:ext cx="152400" cy="122115"/>
            <a:chOff x="7983415" y="6582508"/>
            <a:chExt cx="152400" cy="486507"/>
          </a:xfrm>
        </p:grpSpPr>
        <p:cxnSp>
          <p:nvCxnSpPr>
            <p:cNvPr id="289" name="Straight Connector 288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1" name="Straight Connector 240"/>
          <p:cNvCxnSpPr/>
          <p:nvPr userDrawn="1"/>
        </p:nvCxnSpPr>
        <p:spPr>
          <a:xfrm rot="5400000">
            <a:off x="-90267" y="392949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2" name="Group 241"/>
          <p:cNvGrpSpPr/>
          <p:nvPr userDrawn="1"/>
        </p:nvGrpSpPr>
        <p:grpSpPr>
          <a:xfrm rot="5400000">
            <a:off x="-166467" y="5940709"/>
            <a:ext cx="152400" cy="122115"/>
            <a:chOff x="7983415" y="6582508"/>
            <a:chExt cx="152400" cy="486507"/>
          </a:xfrm>
        </p:grpSpPr>
        <p:cxnSp>
          <p:nvCxnSpPr>
            <p:cNvPr id="274" name="Straight Connector 273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3" name="Group 242"/>
          <p:cNvGrpSpPr/>
          <p:nvPr userDrawn="1"/>
        </p:nvGrpSpPr>
        <p:grpSpPr>
          <a:xfrm rot="5400000">
            <a:off x="-166467" y="5467067"/>
            <a:ext cx="152400" cy="122115"/>
            <a:chOff x="7983415" y="6582508"/>
            <a:chExt cx="152400" cy="486507"/>
          </a:xfrm>
        </p:grpSpPr>
        <p:cxnSp>
          <p:nvCxnSpPr>
            <p:cNvPr id="272" name="Straight Connector 271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4" name="Group 243"/>
          <p:cNvGrpSpPr/>
          <p:nvPr userDrawn="1"/>
        </p:nvGrpSpPr>
        <p:grpSpPr>
          <a:xfrm rot="5400000">
            <a:off x="-166467" y="4993425"/>
            <a:ext cx="152400" cy="122115"/>
            <a:chOff x="7983415" y="6582508"/>
            <a:chExt cx="152400" cy="486507"/>
          </a:xfrm>
        </p:grpSpPr>
        <p:cxnSp>
          <p:nvCxnSpPr>
            <p:cNvPr id="270" name="Straight Connector 269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5" name="Group 244"/>
          <p:cNvGrpSpPr/>
          <p:nvPr userDrawn="1"/>
        </p:nvGrpSpPr>
        <p:grpSpPr>
          <a:xfrm rot="5400000">
            <a:off x="-166467" y="4519783"/>
            <a:ext cx="152400" cy="122115"/>
            <a:chOff x="7983415" y="6582508"/>
            <a:chExt cx="152400" cy="486507"/>
          </a:xfrm>
        </p:grpSpPr>
        <p:cxnSp>
          <p:nvCxnSpPr>
            <p:cNvPr id="268" name="Straight Connector 267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Straight Connector 268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6" name="Group 245"/>
          <p:cNvGrpSpPr/>
          <p:nvPr userDrawn="1"/>
        </p:nvGrpSpPr>
        <p:grpSpPr>
          <a:xfrm rot="5400000">
            <a:off x="-166467" y="4046141"/>
            <a:ext cx="152400" cy="122115"/>
            <a:chOff x="7983415" y="6582508"/>
            <a:chExt cx="152400" cy="486507"/>
          </a:xfrm>
        </p:grpSpPr>
        <p:cxnSp>
          <p:nvCxnSpPr>
            <p:cNvPr id="266" name="Straight Connector 265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7" name="Group 246"/>
          <p:cNvGrpSpPr/>
          <p:nvPr userDrawn="1"/>
        </p:nvGrpSpPr>
        <p:grpSpPr>
          <a:xfrm rot="5400000">
            <a:off x="-166467" y="3572499"/>
            <a:ext cx="152400" cy="122115"/>
            <a:chOff x="7983415" y="6582508"/>
            <a:chExt cx="152400" cy="486507"/>
          </a:xfrm>
        </p:grpSpPr>
        <p:cxnSp>
          <p:nvCxnSpPr>
            <p:cNvPr id="264" name="Straight Connector 263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8" name="Group 247"/>
          <p:cNvGrpSpPr/>
          <p:nvPr userDrawn="1"/>
        </p:nvGrpSpPr>
        <p:grpSpPr>
          <a:xfrm rot="5400000">
            <a:off x="-166467" y="3098857"/>
            <a:ext cx="152400" cy="122115"/>
            <a:chOff x="7983415" y="6582508"/>
            <a:chExt cx="152400" cy="486507"/>
          </a:xfrm>
        </p:grpSpPr>
        <p:cxnSp>
          <p:nvCxnSpPr>
            <p:cNvPr id="262" name="Straight Connector 261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Connector 262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9" name="Group 248"/>
          <p:cNvGrpSpPr/>
          <p:nvPr userDrawn="1"/>
        </p:nvGrpSpPr>
        <p:grpSpPr>
          <a:xfrm rot="5400000">
            <a:off x="-166467" y="2625215"/>
            <a:ext cx="152400" cy="122115"/>
            <a:chOff x="7983415" y="6582508"/>
            <a:chExt cx="152400" cy="486507"/>
          </a:xfrm>
        </p:grpSpPr>
        <p:cxnSp>
          <p:nvCxnSpPr>
            <p:cNvPr id="260" name="Straight Connector 259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0" name="Group 249"/>
          <p:cNvGrpSpPr/>
          <p:nvPr userDrawn="1"/>
        </p:nvGrpSpPr>
        <p:grpSpPr>
          <a:xfrm rot="5400000">
            <a:off x="-166467" y="2151573"/>
            <a:ext cx="152400" cy="122115"/>
            <a:chOff x="7983415" y="6582508"/>
            <a:chExt cx="152400" cy="486507"/>
          </a:xfrm>
        </p:grpSpPr>
        <p:cxnSp>
          <p:nvCxnSpPr>
            <p:cNvPr id="258" name="Straight Connector 257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1" name="Group 250"/>
          <p:cNvGrpSpPr/>
          <p:nvPr userDrawn="1"/>
        </p:nvGrpSpPr>
        <p:grpSpPr>
          <a:xfrm rot="5400000">
            <a:off x="-166467" y="1677931"/>
            <a:ext cx="152400" cy="122115"/>
            <a:chOff x="7983415" y="6582508"/>
            <a:chExt cx="152400" cy="486507"/>
          </a:xfrm>
        </p:grpSpPr>
        <p:cxnSp>
          <p:nvCxnSpPr>
            <p:cNvPr id="256" name="Straight Connector 255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2" name="Group 251"/>
          <p:cNvGrpSpPr/>
          <p:nvPr userDrawn="1"/>
        </p:nvGrpSpPr>
        <p:grpSpPr>
          <a:xfrm rot="5400000">
            <a:off x="-166467" y="997340"/>
            <a:ext cx="152400" cy="122115"/>
            <a:chOff x="7983415" y="6582508"/>
            <a:chExt cx="152400" cy="486507"/>
          </a:xfrm>
        </p:grpSpPr>
        <p:cxnSp>
          <p:nvCxnSpPr>
            <p:cNvPr id="254" name="Straight Connector 253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3" name="Straight Connector 252"/>
          <p:cNvCxnSpPr/>
          <p:nvPr userDrawn="1"/>
        </p:nvCxnSpPr>
        <p:spPr>
          <a:xfrm rot="5400000">
            <a:off x="-90267" y="6338154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 userDrawn="1"/>
        </p:nvCxnSpPr>
        <p:spPr>
          <a:xfrm rot="5400000">
            <a:off x="9227541" y="392949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7" name="Group 206"/>
          <p:cNvGrpSpPr/>
          <p:nvPr userDrawn="1"/>
        </p:nvGrpSpPr>
        <p:grpSpPr>
          <a:xfrm rot="5400000">
            <a:off x="9151341" y="5940709"/>
            <a:ext cx="152400" cy="122115"/>
            <a:chOff x="7983415" y="6582508"/>
            <a:chExt cx="152400" cy="486507"/>
          </a:xfrm>
        </p:grpSpPr>
        <p:cxnSp>
          <p:nvCxnSpPr>
            <p:cNvPr id="239" name="Straight Connector 238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8" name="Group 207"/>
          <p:cNvGrpSpPr/>
          <p:nvPr userDrawn="1"/>
        </p:nvGrpSpPr>
        <p:grpSpPr>
          <a:xfrm rot="5400000">
            <a:off x="9151341" y="5467067"/>
            <a:ext cx="152400" cy="122115"/>
            <a:chOff x="7983415" y="6582508"/>
            <a:chExt cx="152400" cy="486507"/>
          </a:xfrm>
        </p:grpSpPr>
        <p:cxnSp>
          <p:nvCxnSpPr>
            <p:cNvPr id="237" name="Straight Connector 236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9" name="Group 208"/>
          <p:cNvGrpSpPr/>
          <p:nvPr userDrawn="1"/>
        </p:nvGrpSpPr>
        <p:grpSpPr>
          <a:xfrm rot="5400000">
            <a:off x="9151341" y="4993425"/>
            <a:ext cx="152400" cy="122115"/>
            <a:chOff x="7983415" y="6582508"/>
            <a:chExt cx="152400" cy="486507"/>
          </a:xfrm>
        </p:grpSpPr>
        <p:cxnSp>
          <p:nvCxnSpPr>
            <p:cNvPr id="235" name="Straight Connector 234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0" name="Group 209"/>
          <p:cNvGrpSpPr/>
          <p:nvPr userDrawn="1"/>
        </p:nvGrpSpPr>
        <p:grpSpPr>
          <a:xfrm rot="5400000">
            <a:off x="9151341" y="4519783"/>
            <a:ext cx="152400" cy="122115"/>
            <a:chOff x="7983415" y="6582508"/>
            <a:chExt cx="152400" cy="486507"/>
          </a:xfrm>
        </p:grpSpPr>
        <p:cxnSp>
          <p:nvCxnSpPr>
            <p:cNvPr id="233" name="Straight Connector 232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1" name="Group 210"/>
          <p:cNvGrpSpPr/>
          <p:nvPr userDrawn="1"/>
        </p:nvGrpSpPr>
        <p:grpSpPr>
          <a:xfrm rot="5400000">
            <a:off x="9151341" y="4046141"/>
            <a:ext cx="152400" cy="122115"/>
            <a:chOff x="7983415" y="6582508"/>
            <a:chExt cx="152400" cy="486507"/>
          </a:xfrm>
        </p:grpSpPr>
        <p:cxnSp>
          <p:nvCxnSpPr>
            <p:cNvPr id="231" name="Straight Connector 230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2" name="Group 211"/>
          <p:cNvGrpSpPr/>
          <p:nvPr userDrawn="1"/>
        </p:nvGrpSpPr>
        <p:grpSpPr>
          <a:xfrm rot="5400000">
            <a:off x="9151341" y="3572499"/>
            <a:ext cx="152400" cy="122115"/>
            <a:chOff x="7983415" y="6582508"/>
            <a:chExt cx="152400" cy="486507"/>
          </a:xfrm>
        </p:grpSpPr>
        <p:cxnSp>
          <p:nvCxnSpPr>
            <p:cNvPr id="229" name="Straight Connector 228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Group 212"/>
          <p:cNvGrpSpPr/>
          <p:nvPr userDrawn="1"/>
        </p:nvGrpSpPr>
        <p:grpSpPr>
          <a:xfrm rot="5400000">
            <a:off x="9151341" y="3098857"/>
            <a:ext cx="152400" cy="122115"/>
            <a:chOff x="7983415" y="6582508"/>
            <a:chExt cx="152400" cy="486507"/>
          </a:xfrm>
        </p:grpSpPr>
        <p:cxnSp>
          <p:nvCxnSpPr>
            <p:cNvPr id="227" name="Straight Connector 226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4" name="Group 213"/>
          <p:cNvGrpSpPr/>
          <p:nvPr userDrawn="1"/>
        </p:nvGrpSpPr>
        <p:grpSpPr>
          <a:xfrm rot="5400000">
            <a:off x="9151341" y="2625215"/>
            <a:ext cx="152400" cy="122115"/>
            <a:chOff x="7983415" y="6582508"/>
            <a:chExt cx="152400" cy="486507"/>
          </a:xfrm>
        </p:grpSpPr>
        <p:cxnSp>
          <p:nvCxnSpPr>
            <p:cNvPr id="225" name="Straight Connector 224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5" name="Group 214"/>
          <p:cNvGrpSpPr/>
          <p:nvPr userDrawn="1"/>
        </p:nvGrpSpPr>
        <p:grpSpPr>
          <a:xfrm rot="5400000">
            <a:off x="9151341" y="2151573"/>
            <a:ext cx="152400" cy="122115"/>
            <a:chOff x="7983415" y="6582508"/>
            <a:chExt cx="152400" cy="486507"/>
          </a:xfrm>
        </p:grpSpPr>
        <p:cxnSp>
          <p:nvCxnSpPr>
            <p:cNvPr id="223" name="Straight Connector 222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6" name="Group 215"/>
          <p:cNvGrpSpPr/>
          <p:nvPr userDrawn="1"/>
        </p:nvGrpSpPr>
        <p:grpSpPr>
          <a:xfrm rot="5400000">
            <a:off x="9151341" y="1677931"/>
            <a:ext cx="152400" cy="122115"/>
            <a:chOff x="7983415" y="6582508"/>
            <a:chExt cx="152400" cy="486507"/>
          </a:xfrm>
        </p:grpSpPr>
        <p:cxnSp>
          <p:nvCxnSpPr>
            <p:cNvPr id="221" name="Straight Connector 220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7" name="Group 216"/>
          <p:cNvGrpSpPr/>
          <p:nvPr userDrawn="1"/>
        </p:nvGrpSpPr>
        <p:grpSpPr>
          <a:xfrm rot="5400000">
            <a:off x="9151341" y="997340"/>
            <a:ext cx="152400" cy="122115"/>
            <a:chOff x="7983415" y="6582508"/>
            <a:chExt cx="152400" cy="486507"/>
          </a:xfrm>
        </p:grpSpPr>
        <p:cxnSp>
          <p:nvCxnSpPr>
            <p:cNvPr id="219" name="Straight Connector 218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8" name="Straight Connector 217"/>
          <p:cNvCxnSpPr/>
          <p:nvPr userDrawn="1"/>
        </p:nvCxnSpPr>
        <p:spPr>
          <a:xfrm rot="5400000">
            <a:off x="9227541" y="6338154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 userDrawn="1"/>
        </p:nvCxnSpPr>
        <p:spPr>
          <a:xfrm>
            <a:off x="457731" y="-141165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 userDrawn="1"/>
        </p:nvCxnSpPr>
        <p:spPr>
          <a:xfrm>
            <a:off x="8684419" y="-141165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3" name="Group 172"/>
          <p:cNvGrpSpPr/>
          <p:nvPr userDrawn="1"/>
        </p:nvGrpSpPr>
        <p:grpSpPr>
          <a:xfrm>
            <a:off x="7986158" y="-141165"/>
            <a:ext cx="152400" cy="122115"/>
            <a:chOff x="7983415" y="6582508"/>
            <a:chExt cx="152400" cy="486507"/>
          </a:xfrm>
        </p:grpSpPr>
        <p:cxnSp>
          <p:nvCxnSpPr>
            <p:cNvPr id="204" name="Straight Connector 203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4" name="Group 173"/>
          <p:cNvGrpSpPr/>
          <p:nvPr userDrawn="1"/>
        </p:nvGrpSpPr>
        <p:grpSpPr>
          <a:xfrm>
            <a:off x="7287901" y="-141165"/>
            <a:ext cx="152400" cy="122115"/>
            <a:chOff x="7983415" y="6582508"/>
            <a:chExt cx="152400" cy="486507"/>
          </a:xfrm>
        </p:grpSpPr>
        <p:cxnSp>
          <p:nvCxnSpPr>
            <p:cNvPr id="202" name="Straight Connector 201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5" name="Group 174"/>
          <p:cNvGrpSpPr/>
          <p:nvPr userDrawn="1"/>
        </p:nvGrpSpPr>
        <p:grpSpPr>
          <a:xfrm>
            <a:off x="6589644" y="-141165"/>
            <a:ext cx="152400" cy="122115"/>
            <a:chOff x="7983415" y="6582508"/>
            <a:chExt cx="152400" cy="486507"/>
          </a:xfrm>
        </p:grpSpPr>
        <p:cxnSp>
          <p:nvCxnSpPr>
            <p:cNvPr id="200" name="Straight Connector 199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6" name="Group 175"/>
          <p:cNvGrpSpPr/>
          <p:nvPr userDrawn="1"/>
        </p:nvGrpSpPr>
        <p:grpSpPr>
          <a:xfrm>
            <a:off x="5891387" y="-141165"/>
            <a:ext cx="152400" cy="122115"/>
            <a:chOff x="7983415" y="6582508"/>
            <a:chExt cx="152400" cy="486507"/>
          </a:xfrm>
        </p:grpSpPr>
        <p:cxnSp>
          <p:nvCxnSpPr>
            <p:cNvPr id="198" name="Straight Connector 197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/>
          <p:cNvGrpSpPr/>
          <p:nvPr userDrawn="1"/>
        </p:nvGrpSpPr>
        <p:grpSpPr>
          <a:xfrm>
            <a:off x="5193130" y="-141165"/>
            <a:ext cx="152400" cy="122115"/>
            <a:chOff x="7983415" y="6582508"/>
            <a:chExt cx="152400" cy="486507"/>
          </a:xfrm>
        </p:grpSpPr>
        <p:cxnSp>
          <p:nvCxnSpPr>
            <p:cNvPr id="196" name="Straight Connector 195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8" name="Group 177"/>
          <p:cNvGrpSpPr/>
          <p:nvPr userDrawn="1"/>
        </p:nvGrpSpPr>
        <p:grpSpPr>
          <a:xfrm>
            <a:off x="4494873" y="-141165"/>
            <a:ext cx="152400" cy="122115"/>
            <a:chOff x="7983415" y="6582508"/>
            <a:chExt cx="152400" cy="486507"/>
          </a:xfrm>
        </p:grpSpPr>
        <p:cxnSp>
          <p:nvCxnSpPr>
            <p:cNvPr id="194" name="Straight Connector 193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9" name="Group 178"/>
          <p:cNvGrpSpPr/>
          <p:nvPr userDrawn="1"/>
        </p:nvGrpSpPr>
        <p:grpSpPr>
          <a:xfrm>
            <a:off x="3796616" y="-141165"/>
            <a:ext cx="152400" cy="122115"/>
            <a:chOff x="7983415" y="6582508"/>
            <a:chExt cx="152400" cy="486507"/>
          </a:xfrm>
        </p:grpSpPr>
        <p:cxnSp>
          <p:nvCxnSpPr>
            <p:cNvPr id="192" name="Straight Connector 191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0" name="Group 179"/>
          <p:cNvGrpSpPr/>
          <p:nvPr userDrawn="1"/>
        </p:nvGrpSpPr>
        <p:grpSpPr>
          <a:xfrm>
            <a:off x="3098359" y="-141165"/>
            <a:ext cx="152400" cy="122115"/>
            <a:chOff x="7983415" y="6582508"/>
            <a:chExt cx="152400" cy="486507"/>
          </a:xfrm>
        </p:grpSpPr>
        <p:cxnSp>
          <p:nvCxnSpPr>
            <p:cNvPr id="190" name="Straight Connector 189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1" name="Group 180"/>
          <p:cNvGrpSpPr/>
          <p:nvPr userDrawn="1"/>
        </p:nvGrpSpPr>
        <p:grpSpPr>
          <a:xfrm>
            <a:off x="2400102" y="-141165"/>
            <a:ext cx="152400" cy="122115"/>
            <a:chOff x="7983415" y="6582508"/>
            <a:chExt cx="152400" cy="486507"/>
          </a:xfrm>
        </p:grpSpPr>
        <p:cxnSp>
          <p:nvCxnSpPr>
            <p:cNvPr id="188" name="Straight Connector 187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2" name="Group 181"/>
          <p:cNvGrpSpPr/>
          <p:nvPr userDrawn="1"/>
        </p:nvGrpSpPr>
        <p:grpSpPr>
          <a:xfrm>
            <a:off x="1701845" y="-141165"/>
            <a:ext cx="152400" cy="122115"/>
            <a:chOff x="7983415" y="6582508"/>
            <a:chExt cx="152400" cy="486507"/>
          </a:xfrm>
        </p:grpSpPr>
        <p:cxnSp>
          <p:nvCxnSpPr>
            <p:cNvPr id="186" name="Straight Connector 185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Group 182"/>
          <p:cNvGrpSpPr/>
          <p:nvPr userDrawn="1"/>
        </p:nvGrpSpPr>
        <p:grpSpPr>
          <a:xfrm>
            <a:off x="1003588" y="-141165"/>
            <a:ext cx="152400" cy="122115"/>
            <a:chOff x="7983415" y="6582508"/>
            <a:chExt cx="152400" cy="486507"/>
          </a:xfrm>
        </p:grpSpPr>
        <p:cxnSp>
          <p:nvCxnSpPr>
            <p:cNvPr id="184" name="Straight Connector 183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8" name="Freeform 7"/>
          <p:cNvSpPr>
            <a:spLocks noChangeAspect="1" noEditPoints="1"/>
          </p:cNvSpPr>
          <p:nvPr userDrawn="1"/>
        </p:nvSpPr>
        <p:spPr bwMode="white">
          <a:xfrm>
            <a:off x="0" y="1"/>
            <a:ext cx="9144000" cy="6857665"/>
          </a:xfrm>
          <a:custGeom>
            <a:avLst/>
            <a:gdLst>
              <a:gd name="T0" fmla="*/ 0 w 6803"/>
              <a:gd name="T1" fmla="*/ 0 h 5102"/>
              <a:gd name="T2" fmla="*/ 0 w 6803"/>
              <a:gd name="T3" fmla="*/ 5102 h 5102"/>
              <a:gd name="T4" fmla="*/ 6803 w 6803"/>
              <a:gd name="T5" fmla="*/ 5102 h 5102"/>
              <a:gd name="T6" fmla="*/ 6803 w 6803"/>
              <a:gd name="T7" fmla="*/ 0 h 5102"/>
              <a:gd name="T8" fmla="*/ 0 w 6803"/>
              <a:gd name="T9" fmla="*/ 0 h 5102"/>
              <a:gd name="T10" fmla="*/ 6751 w 6803"/>
              <a:gd name="T11" fmla="*/ 5048 h 5102"/>
              <a:gd name="T12" fmla="*/ 52 w 6803"/>
              <a:gd name="T13" fmla="*/ 5048 h 5102"/>
              <a:gd name="T14" fmla="*/ 52 w 6803"/>
              <a:gd name="T15" fmla="*/ 54 h 5102"/>
              <a:gd name="T16" fmla="*/ 6751 w 6803"/>
              <a:gd name="T17" fmla="*/ 54 h 5102"/>
              <a:gd name="T18" fmla="*/ 6751 w 6803"/>
              <a:gd name="T19" fmla="*/ 5048 h 5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803" h="5102">
                <a:moveTo>
                  <a:pt x="0" y="0"/>
                </a:moveTo>
                <a:lnTo>
                  <a:pt x="0" y="5102"/>
                </a:lnTo>
                <a:lnTo>
                  <a:pt x="6803" y="5102"/>
                </a:lnTo>
                <a:lnTo>
                  <a:pt x="6803" y="0"/>
                </a:lnTo>
                <a:lnTo>
                  <a:pt x="0" y="0"/>
                </a:lnTo>
                <a:close/>
                <a:moveTo>
                  <a:pt x="6751" y="5048"/>
                </a:moveTo>
                <a:lnTo>
                  <a:pt x="52" y="5048"/>
                </a:lnTo>
                <a:lnTo>
                  <a:pt x="52" y="54"/>
                </a:lnTo>
                <a:lnTo>
                  <a:pt x="6751" y="54"/>
                </a:lnTo>
                <a:lnTo>
                  <a:pt x="6751" y="504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0" name="TextBox 149"/>
          <p:cNvSpPr txBox="1"/>
          <p:nvPr userDrawn="1"/>
        </p:nvSpPr>
        <p:spPr>
          <a:xfrm>
            <a:off x="8138559" y="6567050"/>
            <a:ext cx="54586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567A4CEE-210B-4A43-8E57-98E37E0AC15F}" type="slidenum">
              <a:rPr lang="en-US" sz="800" spc="0" baseline="0" smtClean="0">
                <a:solidFill>
                  <a:schemeClr val="bg1"/>
                </a:solidFill>
                <a:latin typeface="+mj-lt"/>
              </a:rPr>
              <a:pPr algn="r"/>
              <a:t>‹#›</a:t>
            </a:fld>
            <a:endParaRPr lang="en-US" sz="800" spc="0" baseline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4" name="Rectangle 153"/>
          <p:cNvSpPr/>
          <p:nvPr userDrawn="1"/>
        </p:nvSpPr>
        <p:spPr>
          <a:xfrm>
            <a:off x="7038578" y="6567049"/>
            <a:ext cx="109998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0" indent="0" algn="r"/>
            <a:r>
              <a:rPr lang="en-US" sz="800" spc="0" baseline="0" dirty="0" smtClean="0">
                <a:solidFill>
                  <a:schemeClr val="bg1"/>
                </a:solidFill>
                <a:latin typeface="+mj-lt"/>
              </a:rPr>
              <a:t>© Duarte, Inc. 2014</a:t>
            </a:r>
            <a:endParaRPr lang="en-US" sz="800" spc="0" baseline="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53" name="Straight Connector 152"/>
          <p:cNvCxnSpPr/>
          <p:nvPr userDrawn="1"/>
        </p:nvCxnSpPr>
        <p:spPr>
          <a:xfrm flipH="1">
            <a:off x="457732" y="4030998"/>
            <a:ext cx="822668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458788" y="4320136"/>
            <a:ext cx="5438508" cy="2079076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​"/>
              <a:defRPr sz="1600" i="1">
                <a:solidFill>
                  <a:schemeClr val="bg1"/>
                </a:solidFill>
                <a:latin typeface="+mn-lt"/>
              </a:defRPr>
            </a:lvl1pPr>
            <a:lvl2pPr marL="0" indent="0">
              <a:lnSpc>
                <a:spcPct val="110000"/>
              </a:lnSpc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​"/>
              <a:defRPr sz="1600" i="1">
                <a:solidFill>
                  <a:schemeClr val="bg1"/>
                </a:solidFill>
                <a:latin typeface="+mn-lt"/>
              </a:defRPr>
            </a:lvl2pPr>
            <a:lvl3pPr marL="0" indent="0">
              <a:lnSpc>
                <a:spcPct val="110000"/>
              </a:lnSpc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​"/>
              <a:defRPr sz="1600" i="1">
                <a:solidFill>
                  <a:schemeClr val="bg1"/>
                </a:solidFill>
                <a:latin typeface="+mn-lt"/>
              </a:defRPr>
            </a:lvl3pPr>
            <a:lvl4pPr marL="0" indent="0">
              <a:lnSpc>
                <a:spcPct val="110000"/>
              </a:lnSpc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​"/>
              <a:defRPr sz="1600" i="1">
                <a:solidFill>
                  <a:schemeClr val="bg1"/>
                </a:solidFill>
                <a:latin typeface="+mn-lt"/>
              </a:defRPr>
            </a:lvl4pPr>
            <a:lvl5pPr marL="0" indent="0">
              <a:lnSpc>
                <a:spcPct val="110000"/>
              </a:lnSpc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​"/>
              <a:defRPr sz="1600" i="1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6043787" y="4183401"/>
            <a:ext cx="2640634" cy="2215810"/>
          </a:xfrm>
        </p:spPr>
        <p:txBody>
          <a:bodyPr anchor="ctr">
            <a:noAutofit/>
          </a:bodyPr>
          <a:lstStyle>
            <a:lvl1pPr algn="r">
              <a:buFontTx/>
              <a:buNone/>
              <a:defRPr sz="13300" b="1" i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 algn="r">
              <a:buFontTx/>
              <a:buNone/>
              <a:defRPr sz="13300">
                <a:solidFill>
                  <a:schemeClr val="bg1"/>
                </a:solidFill>
                <a:latin typeface="Arial Narrow" panose="020B0606020202030204" pitchFamily="34" charset="0"/>
              </a:defRPr>
            </a:lvl2pPr>
            <a:lvl3pPr algn="r">
              <a:buFontTx/>
              <a:buNone/>
              <a:defRPr sz="13300">
                <a:solidFill>
                  <a:schemeClr val="bg1"/>
                </a:solidFill>
                <a:latin typeface="Arial Narrow" panose="020B0606020202030204" pitchFamily="34" charset="0"/>
              </a:defRPr>
            </a:lvl3pPr>
            <a:lvl4pPr algn="r">
              <a:buFontTx/>
              <a:buNone/>
              <a:defRPr sz="13300">
                <a:solidFill>
                  <a:schemeClr val="bg1"/>
                </a:solidFill>
                <a:latin typeface="Arial Narrow" panose="020B0606020202030204" pitchFamily="34" charset="0"/>
              </a:defRPr>
            </a:lvl4pPr>
            <a:lvl5pPr algn="r">
              <a:buFontTx/>
              <a:buNone/>
              <a:defRPr sz="13300">
                <a:solidFill>
                  <a:schemeClr val="bg1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 smtClean="0"/>
              <a:t>##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138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732" y="1144955"/>
            <a:ext cx="6830170" cy="3512086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spcAft>
                <a:spcPts val="600"/>
              </a:spcAft>
              <a:defRPr sz="6600" cap="none" spc="-150" baseline="0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732" y="5130683"/>
            <a:ext cx="8229068" cy="1268528"/>
          </a:xfrm>
        </p:spPr>
        <p:txBody>
          <a:bodyPr>
            <a:noAutofit/>
          </a:bodyPr>
          <a:lstStyle>
            <a:lvl1pPr>
              <a:lnSpc>
                <a:spcPct val="110000"/>
              </a:lnSpc>
              <a:spcAft>
                <a:spcPts val="600"/>
              </a:spcAft>
              <a:buNone/>
              <a:defRPr sz="1100" b="0" i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sz="1100" b="0" i="0">
                <a:solidFill>
                  <a:schemeClr val="tx2"/>
                </a:solidFill>
                <a:latin typeface="+mj-lt"/>
              </a:defRPr>
            </a:lvl2pPr>
            <a:lvl3pPr>
              <a:defRPr sz="1100" b="0" i="0">
                <a:solidFill>
                  <a:schemeClr val="tx2"/>
                </a:solidFill>
                <a:latin typeface="+mj-lt"/>
              </a:defRPr>
            </a:lvl3pPr>
            <a:lvl4pPr>
              <a:defRPr sz="1100" b="0" i="0">
                <a:solidFill>
                  <a:schemeClr val="tx2"/>
                </a:solidFill>
                <a:latin typeface="+mj-lt"/>
              </a:defRPr>
            </a:lvl4pPr>
            <a:lvl5pPr>
              <a:defRPr sz="1100" b="0" i="0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2" name="Text Placeholder 2"/>
          <p:cNvSpPr>
            <a:spLocks noGrp="1"/>
          </p:cNvSpPr>
          <p:nvPr>
            <p:ph type="body" idx="10"/>
          </p:nvPr>
        </p:nvSpPr>
        <p:spPr>
          <a:xfrm>
            <a:off x="459580" y="457200"/>
            <a:ext cx="8227220" cy="536519"/>
          </a:xfrm>
        </p:spPr>
        <p:txBody>
          <a:bodyPr anchor="t">
            <a:noAutofit/>
          </a:bodyPr>
          <a:lstStyle>
            <a:lvl1pPr marL="0" indent="0">
              <a:buNone/>
              <a:defRPr sz="1500" b="0" i="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76" name="Straight Connector 275"/>
          <p:cNvCxnSpPr/>
          <p:nvPr userDrawn="1"/>
        </p:nvCxnSpPr>
        <p:spPr>
          <a:xfrm>
            <a:off x="457731" y="6873247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 userDrawn="1"/>
        </p:nvCxnSpPr>
        <p:spPr>
          <a:xfrm>
            <a:off x="8684419" y="6873247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8" name="Group 277"/>
          <p:cNvGrpSpPr/>
          <p:nvPr userDrawn="1"/>
        </p:nvGrpSpPr>
        <p:grpSpPr>
          <a:xfrm>
            <a:off x="7986158" y="6873247"/>
            <a:ext cx="152400" cy="122115"/>
            <a:chOff x="7983415" y="6582508"/>
            <a:chExt cx="152400" cy="486507"/>
          </a:xfrm>
        </p:grpSpPr>
        <p:cxnSp>
          <p:nvCxnSpPr>
            <p:cNvPr id="309" name="Straight Connector 308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9" name="Group 278"/>
          <p:cNvGrpSpPr/>
          <p:nvPr userDrawn="1"/>
        </p:nvGrpSpPr>
        <p:grpSpPr>
          <a:xfrm>
            <a:off x="7287901" y="6873247"/>
            <a:ext cx="152400" cy="122115"/>
            <a:chOff x="7983415" y="6582508"/>
            <a:chExt cx="152400" cy="486507"/>
          </a:xfrm>
        </p:grpSpPr>
        <p:cxnSp>
          <p:nvCxnSpPr>
            <p:cNvPr id="307" name="Straight Connector 306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Connector 307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0" name="Group 279"/>
          <p:cNvGrpSpPr/>
          <p:nvPr userDrawn="1"/>
        </p:nvGrpSpPr>
        <p:grpSpPr>
          <a:xfrm>
            <a:off x="6589644" y="6873247"/>
            <a:ext cx="152400" cy="122115"/>
            <a:chOff x="7983415" y="6582508"/>
            <a:chExt cx="152400" cy="486507"/>
          </a:xfrm>
        </p:grpSpPr>
        <p:cxnSp>
          <p:nvCxnSpPr>
            <p:cNvPr id="305" name="Straight Connector 304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Straight Connector 305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1" name="Group 280"/>
          <p:cNvGrpSpPr/>
          <p:nvPr userDrawn="1"/>
        </p:nvGrpSpPr>
        <p:grpSpPr>
          <a:xfrm>
            <a:off x="5891387" y="6873247"/>
            <a:ext cx="152400" cy="122115"/>
            <a:chOff x="7983415" y="6582508"/>
            <a:chExt cx="152400" cy="486507"/>
          </a:xfrm>
        </p:grpSpPr>
        <p:cxnSp>
          <p:nvCxnSpPr>
            <p:cNvPr id="303" name="Straight Connector 302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Connector 303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2" name="Group 281"/>
          <p:cNvGrpSpPr/>
          <p:nvPr userDrawn="1"/>
        </p:nvGrpSpPr>
        <p:grpSpPr>
          <a:xfrm>
            <a:off x="5193130" y="6873247"/>
            <a:ext cx="152400" cy="122115"/>
            <a:chOff x="7983415" y="6582508"/>
            <a:chExt cx="152400" cy="486507"/>
          </a:xfrm>
        </p:grpSpPr>
        <p:cxnSp>
          <p:nvCxnSpPr>
            <p:cNvPr id="301" name="Straight Connector 300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3" name="Group 282"/>
          <p:cNvGrpSpPr/>
          <p:nvPr userDrawn="1"/>
        </p:nvGrpSpPr>
        <p:grpSpPr>
          <a:xfrm>
            <a:off x="4494873" y="6873247"/>
            <a:ext cx="152400" cy="122115"/>
            <a:chOff x="7983415" y="6582508"/>
            <a:chExt cx="152400" cy="486507"/>
          </a:xfrm>
        </p:grpSpPr>
        <p:cxnSp>
          <p:nvCxnSpPr>
            <p:cNvPr id="299" name="Straight Connector 298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4" name="Group 283"/>
          <p:cNvGrpSpPr/>
          <p:nvPr userDrawn="1"/>
        </p:nvGrpSpPr>
        <p:grpSpPr>
          <a:xfrm>
            <a:off x="3796616" y="6873247"/>
            <a:ext cx="152400" cy="122115"/>
            <a:chOff x="7983415" y="6582508"/>
            <a:chExt cx="152400" cy="486507"/>
          </a:xfrm>
        </p:grpSpPr>
        <p:cxnSp>
          <p:nvCxnSpPr>
            <p:cNvPr id="297" name="Straight Connector 296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5" name="Group 284"/>
          <p:cNvGrpSpPr/>
          <p:nvPr userDrawn="1"/>
        </p:nvGrpSpPr>
        <p:grpSpPr>
          <a:xfrm>
            <a:off x="3098359" y="6873247"/>
            <a:ext cx="152400" cy="122115"/>
            <a:chOff x="7983415" y="6582508"/>
            <a:chExt cx="152400" cy="486507"/>
          </a:xfrm>
        </p:grpSpPr>
        <p:cxnSp>
          <p:nvCxnSpPr>
            <p:cNvPr id="295" name="Straight Connector 294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6" name="Group 285"/>
          <p:cNvGrpSpPr/>
          <p:nvPr userDrawn="1"/>
        </p:nvGrpSpPr>
        <p:grpSpPr>
          <a:xfrm>
            <a:off x="2400102" y="6873247"/>
            <a:ext cx="152400" cy="122115"/>
            <a:chOff x="7983415" y="6582508"/>
            <a:chExt cx="152400" cy="486507"/>
          </a:xfrm>
        </p:grpSpPr>
        <p:cxnSp>
          <p:nvCxnSpPr>
            <p:cNvPr id="293" name="Straight Connector 292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7" name="Group 286"/>
          <p:cNvGrpSpPr/>
          <p:nvPr userDrawn="1"/>
        </p:nvGrpSpPr>
        <p:grpSpPr>
          <a:xfrm>
            <a:off x="1701845" y="6873247"/>
            <a:ext cx="152400" cy="122115"/>
            <a:chOff x="7983415" y="6582508"/>
            <a:chExt cx="152400" cy="486507"/>
          </a:xfrm>
        </p:grpSpPr>
        <p:cxnSp>
          <p:nvCxnSpPr>
            <p:cNvPr id="291" name="Straight Connector 290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8" name="Group 287"/>
          <p:cNvGrpSpPr/>
          <p:nvPr userDrawn="1"/>
        </p:nvGrpSpPr>
        <p:grpSpPr>
          <a:xfrm>
            <a:off x="1003588" y="6873247"/>
            <a:ext cx="152400" cy="122115"/>
            <a:chOff x="7983415" y="6582508"/>
            <a:chExt cx="152400" cy="486507"/>
          </a:xfrm>
        </p:grpSpPr>
        <p:cxnSp>
          <p:nvCxnSpPr>
            <p:cNvPr id="289" name="Straight Connector 288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1" name="Straight Connector 240"/>
          <p:cNvCxnSpPr/>
          <p:nvPr userDrawn="1"/>
        </p:nvCxnSpPr>
        <p:spPr>
          <a:xfrm rot="5400000">
            <a:off x="-90267" y="392949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2" name="Group 241"/>
          <p:cNvGrpSpPr/>
          <p:nvPr userDrawn="1"/>
        </p:nvGrpSpPr>
        <p:grpSpPr>
          <a:xfrm rot="5400000">
            <a:off x="-166467" y="5940709"/>
            <a:ext cx="152400" cy="122115"/>
            <a:chOff x="7983415" y="6582508"/>
            <a:chExt cx="152400" cy="486507"/>
          </a:xfrm>
        </p:grpSpPr>
        <p:cxnSp>
          <p:nvCxnSpPr>
            <p:cNvPr id="274" name="Straight Connector 273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3" name="Group 242"/>
          <p:cNvGrpSpPr/>
          <p:nvPr userDrawn="1"/>
        </p:nvGrpSpPr>
        <p:grpSpPr>
          <a:xfrm rot="5400000">
            <a:off x="-166467" y="5467067"/>
            <a:ext cx="152400" cy="122115"/>
            <a:chOff x="7983415" y="6582508"/>
            <a:chExt cx="152400" cy="486507"/>
          </a:xfrm>
        </p:grpSpPr>
        <p:cxnSp>
          <p:nvCxnSpPr>
            <p:cNvPr id="272" name="Straight Connector 271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4" name="Group 243"/>
          <p:cNvGrpSpPr/>
          <p:nvPr userDrawn="1"/>
        </p:nvGrpSpPr>
        <p:grpSpPr>
          <a:xfrm rot="5400000">
            <a:off x="-166467" y="4993425"/>
            <a:ext cx="152400" cy="122115"/>
            <a:chOff x="7983415" y="6582508"/>
            <a:chExt cx="152400" cy="486507"/>
          </a:xfrm>
        </p:grpSpPr>
        <p:cxnSp>
          <p:nvCxnSpPr>
            <p:cNvPr id="270" name="Straight Connector 269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5" name="Group 244"/>
          <p:cNvGrpSpPr/>
          <p:nvPr userDrawn="1"/>
        </p:nvGrpSpPr>
        <p:grpSpPr>
          <a:xfrm rot="5400000">
            <a:off x="-166467" y="4519783"/>
            <a:ext cx="152400" cy="122115"/>
            <a:chOff x="7983415" y="6582508"/>
            <a:chExt cx="152400" cy="486507"/>
          </a:xfrm>
        </p:grpSpPr>
        <p:cxnSp>
          <p:nvCxnSpPr>
            <p:cNvPr id="268" name="Straight Connector 267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Straight Connector 268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6" name="Group 245"/>
          <p:cNvGrpSpPr/>
          <p:nvPr userDrawn="1"/>
        </p:nvGrpSpPr>
        <p:grpSpPr>
          <a:xfrm rot="5400000">
            <a:off x="-166467" y="4046141"/>
            <a:ext cx="152400" cy="122115"/>
            <a:chOff x="7983415" y="6582508"/>
            <a:chExt cx="152400" cy="486507"/>
          </a:xfrm>
        </p:grpSpPr>
        <p:cxnSp>
          <p:nvCxnSpPr>
            <p:cNvPr id="266" name="Straight Connector 265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7" name="Group 246"/>
          <p:cNvGrpSpPr/>
          <p:nvPr userDrawn="1"/>
        </p:nvGrpSpPr>
        <p:grpSpPr>
          <a:xfrm rot="5400000">
            <a:off x="-166467" y="3572499"/>
            <a:ext cx="152400" cy="122115"/>
            <a:chOff x="7983415" y="6582508"/>
            <a:chExt cx="152400" cy="486507"/>
          </a:xfrm>
        </p:grpSpPr>
        <p:cxnSp>
          <p:nvCxnSpPr>
            <p:cNvPr id="264" name="Straight Connector 263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8" name="Group 247"/>
          <p:cNvGrpSpPr/>
          <p:nvPr userDrawn="1"/>
        </p:nvGrpSpPr>
        <p:grpSpPr>
          <a:xfrm rot="5400000">
            <a:off x="-166467" y="3098857"/>
            <a:ext cx="152400" cy="122115"/>
            <a:chOff x="7983415" y="6582508"/>
            <a:chExt cx="152400" cy="486507"/>
          </a:xfrm>
        </p:grpSpPr>
        <p:cxnSp>
          <p:nvCxnSpPr>
            <p:cNvPr id="262" name="Straight Connector 261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Connector 262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9" name="Group 248"/>
          <p:cNvGrpSpPr/>
          <p:nvPr userDrawn="1"/>
        </p:nvGrpSpPr>
        <p:grpSpPr>
          <a:xfrm rot="5400000">
            <a:off x="-166467" y="2625215"/>
            <a:ext cx="152400" cy="122115"/>
            <a:chOff x="7983415" y="6582508"/>
            <a:chExt cx="152400" cy="486507"/>
          </a:xfrm>
        </p:grpSpPr>
        <p:cxnSp>
          <p:nvCxnSpPr>
            <p:cNvPr id="260" name="Straight Connector 259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0" name="Group 249"/>
          <p:cNvGrpSpPr/>
          <p:nvPr userDrawn="1"/>
        </p:nvGrpSpPr>
        <p:grpSpPr>
          <a:xfrm rot="5400000">
            <a:off x="-166467" y="2151573"/>
            <a:ext cx="152400" cy="122115"/>
            <a:chOff x="7983415" y="6582508"/>
            <a:chExt cx="152400" cy="486507"/>
          </a:xfrm>
        </p:grpSpPr>
        <p:cxnSp>
          <p:nvCxnSpPr>
            <p:cNvPr id="258" name="Straight Connector 257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1" name="Group 250"/>
          <p:cNvGrpSpPr/>
          <p:nvPr userDrawn="1"/>
        </p:nvGrpSpPr>
        <p:grpSpPr>
          <a:xfrm rot="5400000">
            <a:off x="-166467" y="1677931"/>
            <a:ext cx="152400" cy="122115"/>
            <a:chOff x="7983415" y="6582508"/>
            <a:chExt cx="152400" cy="486507"/>
          </a:xfrm>
        </p:grpSpPr>
        <p:cxnSp>
          <p:nvCxnSpPr>
            <p:cNvPr id="256" name="Straight Connector 255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2" name="Group 251"/>
          <p:cNvGrpSpPr/>
          <p:nvPr userDrawn="1"/>
        </p:nvGrpSpPr>
        <p:grpSpPr>
          <a:xfrm rot="5400000">
            <a:off x="-166467" y="997340"/>
            <a:ext cx="152400" cy="122115"/>
            <a:chOff x="7983415" y="6582508"/>
            <a:chExt cx="152400" cy="486507"/>
          </a:xfrm>
        </p:grpSpPr>
        <p:cxnSp>
          <p:nvCxnSpPr>
            <p:cNvPr id="254" name="Straight Connector 253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3" name="Straight Connector 252"/>
          <p:cNvCxnSpPr/>
          <p:nvPr userDrawn="1"/>
        </p:nvCxnSpPr>
        <p:spPr>
          <a:xfrm rot="5400000">
            <a:off x="-90267" y="6338154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 userDrawn="1"/>
        </p:nvCxnSpPr>
        <p:spPr>
          <a:xfrm rot="5400000">
            <a:off x="9227541" y="392949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7" name="Group 206"/>
          <p:cNvGrpSpPr/>
          <p:nvPr userDrawn="1"/>
        </p:nvGrpSpPr>
        <p:grpSpPr>
          <a:xfrm rot="5400000">
            <a:off x="9151341" y="5940709"/>
            <a:ext cx="152400" cy="122115"/>
            <a:chOff x="7983415" y="6582508"/>
            <a:chExt cx="152400" cy="486507"/>
          </a:xfrm>
        </p:grpSpPr>
        <p:cxnSp>
          <p:nvCxnSpPr>
            <p:cNvPr id="239" name="Straight Connector 238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8" name="Group 207"/>
          <p:cNvGrpSpPr/>
          <p:nvPr userDrawn="1"/>
        </p:nvGrpSpPr>
        <p:grpSpPr>
          <a:xfrm rot="5400000">
            <a:off x="9151341" y="5467067"/>
            <a:ext cx="152400" cy="122115"/>
            <a:chOff x="7983415" y="6582508"/>
            <a:chExt cx="152400" cy="486507"/>
          </a:xfrm>
        </p:grpSpPr>
        <p:cxnSp>
          <p:nvCxnSpPr>
            <p:cNvPr id="237" name="Straight Connector 236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9" name="Group 208"/>
          <p:cNvGrpSpPr/>
          <p:nvPr userDrawn="1"/>
        </p:nvGrpSpPr>
        <p:grpSpPr>
          <a:xfrm rot="5400000">
            <a:off x="9151341" y="4993425"/>
            <a:ext cx="152400" cy="122115"/>
            <a:chOff x="7983415" y="6582508"/>
            <a:chExt cx="152400" cy="486507"/>
          </a:xfrm>
        </p:grpSpPr>
        <p:cxnSp>
          <p:nvCxnSpPr>
            <p:cNvPr id="235" name="Straight Connector 234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0" name="Group 209"/>
          <p:cNvGrpSpPr/>
          <p:nvPr userDrawn="1"/>
        </p:nvGrpSpPr>
        <p:grpSpPr>
          <a:xfrm rot="5400000">
            <a:off x="9151341" y="4519783"/>
            <a:ext cx="152400" cy="122115"/>
            <a:chOff x="7983415" y="6582508"/>
            <a:chExt cx="152400" cy="486507"/>
          </a:xfrm>
        </p:grpSpPr>
        <p:cxnSp>
          <p:nvCxnSpPr>
            <p:cNvPr id="233" name="Straight Connector 232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1" name="Group 210"/>
          <p:cNvGrpSpPr/>
          <p:nvPr userDrawn="1"/>
        </p:nvGrpSpPr>
        <p:grpSpPr>
          <a:xfrm rot="5400000">
            <a:off x="9151341" y="4046141"/>
            <a:ext cx="152400" cy="122115"/>
            <a:chOff x="7983415" y="6582508"/>
            <a:chExt cx="152400" cy="486507"/>
          </a:xfrm>
        </p:grpSpPr>
        <p:cxnSp>
          <p:nvCxnSpPr>
            <p:cNvPr id="231" name="Straight Connector 230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2" name="Group 211"/>
          <p:cNvGrpSpPr/>
          <p:nvPr userDrawn="1"/>
        </p:nvGrpSpPr>
        <p:grpSpPr>
          <a:xfrm rot="5400000">
            <a:off x="9151341" y="3572499"/>
            <a:ext cx="152400" cy="122115"/>
            <a:chOff x="7983415" y="6582508"/>
            <a:chExt cx="152400" cy="486507"/>
          </a:xfrm>
        </p:grpSpPr>
        <p:cxnSp>
          <p:nvCxnSpPr>
            <p:cNvPr id="229" name="Straight Connector 228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Group 212"/>
          <p:cNvGrpSpPr/>
          <p:nvPr userDrawn="1"/>
        </p:nvGrpSpPr>
        <p:grpSpPr>
          <a:xfrm rot="5400000">
            <a:off x="9151341" y="3098857"/>
            <a:ext cx="152400" cy="122115"/>
            <a:chOff x="7983415" y="6582508"/>
            <a:chExt cx="152400" cy="486507"/>
          </a:xfrm>
        </p:grpSpPr>
        <p:cxnSp>
          <p:nvCxnSpPr>
            <p:cNvPr id="227" name="Straight Connector 226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4" name="Group 213"/>
          <p:cNvGrpSpPr/>
          <p:nvPr userDrawn="1"/>
        </p:nvGrpSpPr>
        <p:grpSpPr>
          <a:xfrm rot="5400000">
            <a:off x="9151341" y="2625215"/>
            <a:ext cx="152400" cy="122115"/>
            <a:chOff x="7983415" y="6582508"/>
            <a:chExt cx="152400" cy="486507"/>
          </a:xfrm>
        </p:grpSpPr>
        <p:cxnSp>
          <p:nvCxnSpPr>
            <p:cNvPr id="225" name="Straight Connector 224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5" name="Group 214"/>
          <p:cNvGrpSpPr/>
          <p:nvPr userDrawn="1"/>
        </p:nvGrpSpPr>
        <p:grpSpPr>
          <a:xfrm rot="5400000">
            <a:off x="9151341" y="2151573"/>
            <a:ext cx="152400" cy="122115"/>
            <a:chOff x="7983415" y="6582508"/>
            <a:chExt cx="152400" cy="486507"/>
          </a:xfrm>
        </p:grpSpPr>
        <p:cxnSp>
          <p:nvCxnSpPr>
            <p:cNvPr id="223" name="Straight Connector 222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6" name="Group 215"/>
          <p:cNvGrpSpPr/>
          <p:nvPr userDrawn="1"/>
        </p:nvGrpSpPr>
        <p:grpSpPr>
          <a:xfrm rot="5400000">
            <a:off x="9151341" y="1677931"/>
            <a:ext cx="152400" cy="122115"/>
            <a:chOff x="7983415" y="6582508"/>
            <a:chExt cx="152400" cy="486507"/>
          </a:xfrm>
        </p:grpSpPr>
        <p:cxnSp>
          <p:nvCxnSpPr>
            <p:cNvPr id="221" name="Straight Connector 220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7" name="Group 216"/>
          <p:cNvGrpSpPr/>
          <p:nvPr userDrawn="1"/>
        </p:nvGrpSpPr>
        <p:grpSpPr>
          <a:xfrm rot="5400000">
            <a:off x="9151341" y="997340"/>
            <a:ext cx="152400" cy="122115"/>
            <a:chOff x="7983415" y="6582508"/>
            <a:chExt cx="152400" cy="486507"/>
          </a:xfrm>
        </p:grpSpPr>
        <p:cxnSp>
          <p:nvCxnSpPr>
            <p:cNvPr id="219" name="Straight Connector 218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8" name="Straight Connector 217"/>
          <p:cNvCxnSpPr/>
          <p:nvPr userDrawn="1"/>
        </p:nvCxnSpPr>
        <p:spPr>
          <a:xfrm rot="5400000">
            <a:off x="9227541" y="6338154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 userDrawn="1"/>
        </p:nvCxnSpPr>
        <p:spPr>
          <a:xfrm>
            <a:off x="457731" y="-141165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 userDrawn="1"/>
        </p:nvCxnSpPr>
        <p:spPr>
          <a:xfrm>
            <a:off x="8684419" y="-141165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3" name="Group 172"/>
          <p:cNvGrpSpPr/>
          <p:nvPr userDrawn="1"/>
        </p:nvGrpSpPr>
        <p:grpSpPr>
          <a:xfrm>
            <a:off x="7986158" y="-141165"/>
            <a:ext cx="152400" cy="122115"/>
            <a:chOff x="7983415" y="6582508"/>
            <a:chExt cx="152400" cy="486507"/>
          </a:xfrm>
        </p:grpSpPr>
        <p:cxnSp>
          <p:nvCxnSpPr>
            <p:cNvPr id="204" name="Straight Connector 203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4" name="Group 173"/>
          <p:cNvGrpSpPr/>
          <p:nvPr userDrawn="1"/>
        </p:nvGrpSpPr>
        <p:grpSpPr>
          <a:xfrm>
            <a:off x="7287901" y="-141165"/>
            <a:ext cx="152400" cy="122115"/>
            <a:chOff x="7983415" y="6582508"/>
            <a:chExt cx="152400" cy="486507"/>
          </a:xfrm>
        </p:grpSpPr>
        <p:cxnSp>
          <p:nvCxnSpPr>
            <p:cNvPr id="202" name="Straight Connector 201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5" name="Group 174"/>
          <p:cNvGrpSpPr/>
          <p:nvPr userDrawn="1"/>
        </p:nvGrpSpPr>
        <p:grpSpPr>
          <a:xfrm>
            <a:off x="6589644" y="-141165"/>
            <a:ext cx="152400" cy="122115"/>
            <a:chOff x="7983415" y="6582508"/>
            <a:chExt cx="152400" cy="486507"/>
          </a:xfrm>
        </p:grpSpPr>
        <p:cxnSp>
          <p:nvCxnSpPr>
            <p:cNvPr id="200" name="Straight Connector 199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6" name="Group 175"/>
          <p:cNvGrpSpPr/>
          <p:nvPr userDrawn="1"/>
        </p:nvGrpSpPr>
        <p:grpSpPr>
          <a:xfrm>
            <a:off x="5891387" y="-141165"/>
            <a:ext cx="152400" cy="122115"/>
            <a:chOff x="7983415" y="6582508"/>
            <a:chExt cx="152400" cy="486507"/>
          </a:xfrm>
        </p:grpSpPr>
        <p:cxnSp>
          <p:nvCxnSpPr>
            <p:cNvPr id="198" name="Straight Connector 197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/>
          <p:cNvGrpSpPr/>
          <p:nvPr userDrawn="1"/>
        </p:nvGrpSpPr>
        <p:grpSpPr>
          <a:xfrm>
            <a:off x="5193130" y="-141165"/>
            <a:ext cx="152400" cy="122115"/>
            <a:chOff x="7983415" y="6582508"/>
            <a:chExt cx="152400" cy="486507"/>
          </a:xfrm>
        </p:grpSpPr>
        <p:cxnSp>
          <p:nvCxnSpPr>
            <p:cNvPr id="196" name="Straight Connector 195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8" name="Group 177"/>
          <p:cNvGrpSpPr/>
          <p:nvPr userDrawn="1"/>
        </p:nvGrpSpPr>
        <p:grpSpPr>
          <a:xfrm>
            <a:off x="4494873" y="-141165"/>
            <a:ext cx="152400" cy="122115"/>
            <a:chOff x="7983415" y="6582508"/>
            <a:chExt cx="152400" cy="486507"/>
          </a:xfrm>
        </p:grpSpPr>
        <p:cxnSp>
          <p:nvCxnSpPr>
            <p:cNvPr id="194" name="Straight Connector 193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9" name="Group 178"/>
          <p:cNvGrpSpPr/>
          <p:nvPr userDrawn="1"/>
        </p:nvGrpSpPr>
        <p:grpSpPr>
          <a:xfrm>
            <a:off x="3796616" y="-141165"/>
            <a:ext cx="152400" cy="122115"/>
            <a:chOff x="7983415" y="6582508"/>
            <a:chExt cx="152400" cy="486507"/>
          </a:xfrm>
        </p:grpSpPr>
        <p:cxnSp>
          <p:nvCxnSpPr>
            <p:cNvPr id="192" name="Straight Connector 191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0" name="Group 179"/>
          <p:cNvGrpSpPr/>
          <p:nvPr userDrawn="1"/>
        </p:nvGrpSpPr>
        <p:grpSpPr>
          <a:xfrm>
            <a:off x="3098359" y="-141165"/>
            <a:ext cx="152400" cy="122115"/>
            <a:chOff x="7983415" y="6582508"/>
            <a:chExt cx="152400" cy="486507"/>
          </a:xfrm>
        </p:grpSpPr>
        <p:cxnSp>
          <p:nvCxnSpPr>
            <p:cNvPr id="190" name="Straight Connector 189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1" name="Group 180"/>
          <p:cNvGrpSpPr/>
          <p:nvPr userDrawn="1"/>
        </p:nvGrpSpPr>
        <p:grpSpPr>
          <a:xfrm>
            <a:off x="2400102" y="-141165"/>
            <a:ext cx="152400" cy="122115"/>
            <a:chOff x="7983415" y="6582508"/>
            <a:chExt cx="152400" cy="486507"/>
          </a:xfrm>
        </p:grpSpPr>
        <p:cxnSp>
          <p:nvCxnSpPr>
            <p:cNvPr id="188" name="Straight Connector 187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2" name="Group 181"/>
          <p:cNvGrpSpPr/>
          <p:nvPr userDrawn="1"/>
        </p:nvGrpSpPr>
        <p:grpSpPr>
          <a:xfrm>
            <a:off x="1701845" y="-141165"/>
            <a:ext cx="152400" cy="122115"/>
            <a:chOff x="7983415" y="6582508"/>
            <a:chExt cx="152400" cy="486507"/>
          </a:xfrm>
        </p:grpSpPr>
        <p:cxnSp>
          <p:nvCxnSpPr>
            <p:cNvPr id="186" name="Straight Connector 185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Group 182"/>
          <p:cNvGrpSpPr/>
          <p:nvPr userDrawn="1"/>
        </p:nvGrpSpPr>
        <p:grpSpPr>
          <a:xfrm>
            <a:off x="1003588" y="-141165"/>
            <a:ext cx="152400" cy="122115"/>
            <a:chOff x="7983415" y="6582508"/>
            <a:chExt cx="152400" cy="486507"/>
          </a:xfrm>
        </p:grpSpPr>
        <p:cxnSp>
          <p:nvCxnSpPr>
            <p:cNvPr id="184" name="Straight Connector 183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8" name="Freeform 7"/>
          <p:cNvSpPr>
            <a:spLocks noChangeAspect="1" noEditPoints="1"/>
          </p:cNvSpPr>
          <p:nvPr userDrawn="1"/>
        </p:nvSpPr>
        <p:spPr bwMode="white">
          <a:xfrm>
            <a:off x="0" y="1"/>
            <a:ext cx="9144000" cy="6857665"/>
          </a:xfrm>
          <a:custGeom>
            <a:avLst/>
            <a:gdLst>
              <a:gd name="T0" fmla="*/ 0 w 6803"/>
              <a:gd name="T1" fmla="*/ 0 h 5102"/>
              <a:gd name="T2" fmla="*/ 0 w 6803"/>
              <a:gd name="T3" fmla="*/ 5102 h 5102"/>
              <a:gd name="T4" fmla="*/ 6803 w 6803"/>
              <a:gd name="T5" fmla="*/ 5102 h 5102"/>
              <a:gd name="T6" fmla="*/ 6803 w 6803"/>
              <a:gd name="T7" fmla="*/ 0 h 5102"/>
              <a:gd name="T8" fmla="*/ 0 w 6803"/>
              <a:gd name="T9" fmla="*/ 0 h 5102"/>
              <a:gd name="T10" fmla="*/ 6751 w 6803"/>
              <a:gd name="T11" fmla="*/ 5048 h 5102"/>
              <a:gd name="T12" fmla="*/ 52 w 6803"/>
              <a:gd name="T13" fmla="*/ 5048 h 5102"/>
              <a:gd name="T14" fmla="*/ 52 w 6803"/>
              <a:gd name="T15" fmla="*/ 54 h 5102"/>
              <a:gd name="T16" fmla="*/ 6751 w 6803"/>
              <a:gd name="T17" fmla="*/ 54 h 5102"/>
              <a:gd name="T18" fmla="*/ 6751 w 6803"/>
              <a:gd name="T19" fmla="*/ 5048 h 5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803" h="5102">
                <a:moveTo>
                  <a:pt x="0" y="0"/>
                </a:moveTo>
                <a:lnTo>
                  <a:pt x="0" y="5102"/>
                </a:lnTo>
                <a:lnTo>
                  <a:pt x="6803" y="5102"/>
                </a:lnTo>
                <a:lnTo>
                  <a:pt x="6803" y="0"/>
                </a:lnTo>
                <a:lnTo>
                  <a:pt x="0" y="0"/>
                </a:lnTo>
                <a:close/>
                <a:moveTo>
                  <a:pt x="6751" y="5048"/>
                </a:moveTo>
                <a:lnTo>
                  <a:pt x="52" y="5048"/>
                </a:lnTo>
                <a:lnTo>
                  <a:pt x="52" y="54"/>
                </a:lnTo>
                <a:lnTo>
                  <a:pt x="6751" y="54"/>
                </a:lnTo>
                <a:lnTo>
                  <a:pt x="6751" y="504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0" name="TextBox 149"/>
          <p:cNvSpPr txBox="1"/>
          <p:nvPr userDrawn="1"/>
        </p:nvSpPr>
        <p:spPr>
          <a:xfrm>
            <a:off x="8138559" y="6567050"/>
            <a:ext cx="54586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567A4CEE-210B-4A43-8E57-98E37E0AC15F}" type="slidenum">
              <a:rPr lang="en-US" sz="800" u="none" spc="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pPr algn="r"/>
              <a:t>‹#›</a:t>
            </a:fld>
            <a:endParaRPr lang="en-US" sz="800" u="none" spc="0" baseline="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54" name="Rectangle 153"/>
          <p:cNvSpPr/>
          <p:nvPr userDrawn="1"/>
        </p:nvSpPr>
        <p:spPr>
          <a:xfrm>
            <a:off x="7038578" y="6567049"/>
            <a:ext cx="109998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0" indent="0" algn="r"/>
            <a:r>
              <a:rPr lang="en-US" sz="800" u="none" spc="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© Duarte, Inc. 2014</a:t>
            </a:r>
            <a:endParaRPr lang="en-US" sz="800" u="none" spc="0" baseline="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cxnSp>
        <p:nvCxnSpPr>
          <p:cNvPr id="167" name="Straight Connector 166"/>
          <p:cNvCxnSpPr/>
          <p:nvPr userDrawn="1"/>
        </p:nvCxnSpPr>
        <p:spPr>
          <a:xfrm>
            <a:off x="460845" y="4978282"/>
            <a:ext cx="8222310" cy="0"/>
          </a:xfrm>
          <a:prstGeom prst="line">
            <a:avLst/>
          </a:prstGeom>
          <a:ln w="63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1488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2" name="Text Placeholder 2"/>
          <p:cNvSpPr>
            <a:spLocks noGrp="1"/>
          </p:cNvSpPr>
          <p:nvPr>
            <p:ph type="body" idx="10"/>
          </p:nvPr>
        </p:nvSpPr>
        <p:spPr>
          <a:xfrm>
            <a:off x="459580" y="1134598"/>
            <a:ext cx="4035293" cy="536519"/>
          </a:xfrm>
        </p:spPr>
        <p:txBody>
          <a:bodyPr anchor="t">
            <a:noAutofit/>
          </a:bodyPr>
          <a:lstStyle>
            <a:lvl1pPr marL="0" indent="0">
              <a:buNone/>
              <a:defRPr sz="15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76" name="Straight Connector 275"/>
          <p:cNvCxnSpPr/>
          <p:nvPr userDrawn="1"/>
        </p:nvCxnSpPr>
        <p:spPr>
          <a:xfrm>
            <a:off x="457731" y="6873247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 userDrawn="1"/>
        </p:nvCxnSpPr>
        <p:spPr>
          <a:xfrm>
            <a:off x="8684419" y="6873247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8" name="Group 277"/>
          <p:cNvGrpSpPr/>
          <p:nvPr userDrawn="1"/>
        </p:nvGrpSpPr>
        <p:grpSpPr>
          <a:xfrm>
            <a:off x="7986158" y="6873247"/>
            <a:ext cx="152400" cy="122115"/>
            <a:chOff x="7983415" y="6582508"/>
            <a:chExt cx="152400" cy="486507"/>
          </a:xfrm>
        </p:grpSpPr>
        <p:cxnSp>
          <p:nvCxnSpPr>
            <p:cNvPr id="309" name="Straight Connector 308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9" name="Group 278"/>
          <p:cNvGrpSpPr/>
          <p:nvPr userDrawn="1"/>
        </p:nvGrpSpPr>
        <p:grpSpPr>
          <a:xfrm>
            <a:off x="7287901" y="6873247"/>
            <a:ext cx="152400" cy="122115"/>
            <a:chOff x="7983415" y="6582508"/>
            <a:chExt cx="152400" cy="486507"/>
          </a:xfrm>
        </p:grpSpPr>
        <p:cxnSp>
          <p:nvCxnSpPr>
            <p:cNvPr id="307" name="Straight Connector 306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Connector 307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0" name="Group 279"/>
          <p:cNvGrpSpPr/>
          <p:nvPr userDrawn="1"/>
        </p:nvGrpSpPr>
        <p:grpSpPr>
          <a:xfrm>
            <a:off x="6589644" y="6873247"/>
            <a:ext cx="152400" cy="122115"/>
            <a:chOff x="7983415" y="6582508"/>
            <a:chExt cx="152400" cy="486507"/>
          </a:xfrm>
        </p:grpSpPr>
        <p:cxnSp>
          <p:nvCxnSpPr>
            <p:cNvPr id="305" name="Straight Connector 304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Straight Connector 305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1" name="Group 280"/>
          <p:cNvGrpSpPr/>
          <p:nvPr userDrawn="1"/>
        </p:nvGrpSpPr>
        <p:grpSpPr>
          <a:xfrm>
            <a:off x="5891387" y="6873247"/>
            <a:ext cx="152400" cy="122115"/>
            <a:chOff x="7983415" y="6582508"/>
            <a:chExt cx="152400" cy="486507"/>
          </a:xfrm>
        </p:grpSpPr>
        <p:cxnSp>
          <p:nvCxnSpPr>
            <p:cNvPr id="303" name="Straight Connector 302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Connector 303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2" name="Group 281"/>
          <p:cNvGrpSpPr/>
          <p:nvPr userDrawn="1"/>
        </p:nvGrpSpPr>
        <p:grpSpPr>
          <a:xfrm>
            <a:off x="5193130" y="6873247"/>
            <a:ext cx="152400" cy="122115"/>
            <a:chOff x="7983415" y="6582508"/>
            <a:chExt cx="152400" cy="486507"/>
          </a:xfrm>
        </p:grpSpPr>
        <p:cxnSp>
          <p:nvCxnSpPr>
            <p:cNvPr id="301" name="Straight Connector 300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3" name="Group 282"/>
          <p:cNvGrpSpPr/>
          <p:nvPr userDrawn="1"/>
        </p:nvGrpSpPr>
        <p:grpSpPr>
          <a:xfrm>
            <a:off x="4494873" y="6873247"/>
            <a:ext cx="152400" cy="122115"/>
            <a:chOff x="7983415" y="6582508"/>
            <a:chExt cx="152400" cy="486507"/>
          </a:xfrm>
        </p:grpSpPr>
        <p:cxnSp>
          <p:nvCxnSpPr>
            <p:cNvPr id="299" name="Straight Connector 298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4" name="Group 283"/>
          <p:cNvGrpSpPr/>
          <p:nvPr userDrawn="1"/>
        </p:nvGrpSpPr>
        <p:grpSpPr>
          <a:xfrm>
            <a:off x="3796616" y="6873247"/>
            <a:ext cx="152400" cy="122115"/>
            <a:chOff x="7983415" y="6582508"/>
            <a:chExt cx="152400" cy="486507"/>
          </a:xfrm>
        </p:grpSpPr>
        <p:cxnSp>
          <p:nvCxnSpPr>
            <p:cNvPr id="297" name="Straight Connector 296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5" name="Group 284"/>
          <p:cNvGrpSpPr/>
          <p:nvPr userDrawn="1"/>
        </p:nvGrpSpPr>
        <p:grpSpPr>
          <a:xfrm>
            <a:off x="3098359" y="6873247"/>
            <a:ext cx="152400" cy="122115"/>
            <a:chOff x="7983415" y="6582508"/>
            <a:chExt cx="152400" cy="486507"/>
          </a:xfrm>
        </p:grpSpPr>
        <p:cxnSp>
          <p:nvCxnSpPr>
            <p:cNvPr id="295" name="Straight Connector 294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6" name="Group 285"/>
          <p:cNvGrpSpPr/>
          <p:nvPr userDrawn="1"/>
        </p:nvGrpSpPr>
        <p:grpSpPr>
          <a:xfrm>
            <a:off x="2400102" y="6873247"/>
            <a:ext cx="152400" cy="122115"/>
            <a:chOff x="7983415" y="6582508"/>
            <a:chExt cx="152400" cy="486507"/>
          </a:xfrm>
        </p:grpSpPr>
        <p:cxnSp>
          <p:nvCxnSpPr>
            <p:cNvPr id="293" name="Straight Connector 292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7" name="Group 286"/>
          <p:cNvGrpSpPr/>
          <p:nvPr userDrawn="1"/>
        </p:nvGrpSpPr>
        <p:grpSpPr>
          <a:xfrm>
            <a:off x="1701845" y="6873247"/>
            <a:ext cx="152400" cy="122115"/>
            <a:chOff x="7983415" y="6582508"/>
            <a:chExt cx="152400" cy="486507"/>
          </a:xfrm>
        </p:grpSpPr>
        <p:cxnSp>
          <p:nvCxnSpPr>
            <p:cNvPr id="291" name="Straight Connector 290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8" name="Group 287"/>
          <p:cNvGrpSpPr/>
          <p:nvPr userDrawn="1"/>
        </p:nvGrpSpPr>
        <p:grpSpPr>
          <a:xfrm>
            <a:off x="1003588" y="6873247"/>
            <a:ext cx="152400" cy="122115"/>
            <a:chOff x="7983415" y="6582508"/>
            <a:chExt cx="152400" cy="486507"/>
          </a:xfrm>
        </p:grpSpPr>
        <p:cxnSp>
          <p:nvCxnSpPr>
            <p:cNvPr id="289" name="Straight Connector 288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1" name="Straight Connector 240"/>
          <p:cNvCxnSpPr/>
          <p:nvPr userDrawn="1"/>
        </p:nvCxnSpPr>
        <p:spPr>
          <a:xfrm rot="5400000">
            <a:off x="-90267" y="392949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2" name="Group 241"/>
          <p:cNvGrpSpPr/>
          <p:nvPr userDrawn="1"/>
        </p:nvGrpSpPr>
        <p:grpSpPr>
          <a:xfrm rot="5400000">
            <a:off x="-166467" y="5940709"/>
            <a:ext cx="152400" cy="122115"/>
            <a:chOff x="7983415" y="6582508"/>
            <a:chExt cx="152400" cy="486507"/>
          </a:xfrm>
        </p:grpSpPr>
        <p:cxnSp>
          <p:nvCxnSpPr>
            <p:cNvPr id="274" name="Straight Connector 273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3" name="Group 242"/>
          <p:cNvGrpSpPr/>
          <p:nvPr userDrawn="1"/>
        </p:nvGrpSpPr>
        <p:grpSpPr>
          <a:xfrm rot="5400000">
            <a:off x="-166467" y="5467067"/>
            <a:ext cx="152400" cy="122115"/>
            <a:chOff x="7983415" y="6582508"/>
            <a:chExt cx="152400" cy="486507"/>
          </a:xfrm>
        </p:grpSpPr>
        <p:cxnSp>
          <p:nvCxnSpPr>
            <p:cNvPr id="272" name="Straight Connector 271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4" name="Group 243"/>
          <p:cNvGrpSpPr/>
          <p:nvPr userDrawn="1"/>
        </p:nvGrpSpPr>
        <p:grpSpPr>
          <a:xfrm rot="5400000">
            <a:off x="-166467" y="4993425"/>
            <a:ext cx="152400" cy="122115"/>
            <a:chOff x="7983415" y="6582508"/>
            <a:chExt cx="152400" cy="486507"/>
          </a:xfrm>
        </p:grpSpPr>
        <p:cxnSp>
          <p:nvCxnSpPr>
            <p:cNvPr id="270" name="Straight Connector 269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5" name="Group 244"/>
          <p:cNvGrpSpPr/>
          <p:nvPr userDrawn="1"/>
        </p:nvGrpSpPr>
        <p:grpSpPr>
          <a:xfrm rot="5400000">
            <a:off x="-166467" y="4519783"/>
            <a:ext cx="152400" cy="122115"/>
            <a:chOff x="7983415" y="6582508"/>
            <a:chExt cx="152400" cy="486507"/>
          </a:xfrm>
        </p:grpSpPr>
        <p:cxnSp>
          <p:nvCxnSpPr>
            <p:cNvPr id="268" name="Straight Connector 267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Straight Connector 268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6" name="Group 245"/>
          <p:cNvGrpSpPr/>
          <p:nvPr userDrawn="1"/>
        </p:nvGrpSpPr>
        <p:grpSpPr>
          <a:xfrm rot="5400000">
            <a:off x="-166467" y="4046141"/>
            <a:ext cx="152400" cy="122115"/>
            <a:chOff x="7983415" y="6582508"/>
            <a:chExt cx="152400" cy="486507"/>
          </a:xfrm>
        </p:grpSpPr>
        <p:cxnSp>
          <p:nvCxnSpPr>
            <p:cNvPr id="266" name="Straight Connector 265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7" name="Group 246"/>
          <p:cNvGrpSpPr/>
          <p:nvPr userDrawn="1"/>
        </p:nvGrpSpPr>
        <p:grpSpPr>
          <a:xfrm rot="5400000">
            <a:off x="-166467" y="3572499"/>
            <a:ext cx="152400" cy="122115"/>
            <a:chOff x="7983415" y="6582508"/>
            <a:chExt cx="152400" cy="486507"/>
          </a:xfrm>
        </p:grpSpPr>
        <p:cxnSp>
          <p:nvCxnSpPr>
            <p:cNvPr id="264" name="Straight Connector 263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8" name="Group 247"/>
          <p:cNvGrpSpPr/>
          <p:nvPr userDrawn="1"/>
        </p:nvGrpSpPr>
        <p:grpSpPr>
          <a:xfrm rot="5400000">
            <a:off x="-166467" y="3098857"/>
            <a:ext cx="152400" cy="122115"/>
            <a:chOff x="7983415" y="6582508"/>
            <a:chExt cx="152400" cy="486507"/>
          </a:xfrm>
        </p:grpSpPr>
        <p:cxnSp>
          <p:nvCxnSpPr>
            <p:cNvPr id="262" name="Straight Connector 261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Connector 262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9" name="Group 248"/>
          <p:cNvGrpSpPr/>
          <p:nvPr userDrawn="1"/>
        </p:nvGrpSpPr>
        <p:grpSpPr>
          <a:xfrm rot="5400000">
            <a:off x="-166467" y="2625215"/>
            <a:ext cx="152400" cy="122115"/>
            <a:chOff x="7983415" y="6582508"/>
            <a:chExt cx="152400" cy="486507"/>
          </a:xfrm>
        </p:grpSpPr>
        <p:cxnSp>
          <p:nvCxnSpPr>
            <p:cNvPr id="260" name="Straight Connector 259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0" name="Group 249"/>
          <p:cNvGrpSpPr/>
          <p:nvPr userDrawn="1"/>
        </p:nvGrpSpPr>
        <p:grpSpPr>
          <a:xfrm rot="5400000">
            <a:off x="-166467" y="2151573"/>
            <a:ext cx="152400" cy="122115"/>
            <a:chOff x="7983415" y="6582508"/>
            <a:chExt cx="152400" cy="486507"/>
          </a:xfrm>
        </p:grpSpPr>
        <p:cxnSp>
          <p:nvCxnSpPr>
            <p:cNvPr id="258" name="Straight Connector 257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1" name="Group 250"/>
          <p:cNvGrpSpPr/>
          <p:nvPr userDrawn="1"/>
        </p:nvGrpSpPr>
        <p:grpSpPr>
          <a:xfrm rot="5400000">
            <a:off x="-166467" y="1677931"/>
            <a:ext cx="152400" cy="122115"/>
            <a:chOff x="7983415" y="6582508"/>
            <a:chExt cx="152400" cy="486507"/>
          </a:xfrm>
        </p:grpSpPr>
        <p:cxnSp>
          <p:nvCxnSpPr>
            <p:cNvPr id="256" name="Straight Connector 255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2" name="Group 251"/>
          <p:cNvGrpSpPr/>
          <p:nvPr userDrawn="1"/>
        </p:nvGrpSpPr>
        <p:grpSpPr>
          <a:xfrm rot="5400000">
            <a:off x="-166467" y="997340"/>
            <a:ext cx="152400" cy="122115"/>
            <a:chOff x="7983415" y="6582508"/>
            <a:chExt cx="152400" cy="486507"/>
          </a:xfrm>
        </p:grpSpPr>
        <p:cxnSp>
          <p:nvCxnSpPr>
            <p:cNvPr id="254" name="Straight Connector 253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3" name="Straight Connector 252"/>
          <p:cNvCxnSpPr/>
          <p:nvPr userDrawn="1"/>
        </p:nvCxnSpPr>
        <p:spPr>
          <a:xfrm rot="5400000">
            <a:off x="-90267" y="6338154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 userDrawn="1"/>
        </p:nvCxnSpPr>
        <p:spPr>
          <a:xfrm rot="5400000">
            <a:off x="9227541" y="392949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7" name="Group 206"/>
          <p:cNvGrpSpPr/>
          <p:nvPr userDrawn="1"/>
        </p:nvGrpSpPr>
        <p:grpSpPr>
          <a:xfrm rot="5400000">
            <a:off x="9151341" y="5940709"/>
            <a:ext cx="152400" cy="122115"/>
            <a:chOff x="7983415" y="6582508"/>
            <a:chExt cx="152400" cy="486507"/>
          </a:xfrm>
        </p:grpSpPr>
        <p:cxnSp>
          <p:nvCxnSpPr>
            <p:cNvPr id="239" name="Straight Connector 238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8" name="Group 207"/>
          <p:cNvGrpSpPr/>
          <p:nvPr userDrawn="1"/>
        </p:nvGrpSpPr>
        <p:grpSpPr>
          <a:xfrm rot="5400000">
            <a:off x="9151341" y="5467067"/>
            <a:ext cx="152400" cy="122115"/>
            <a:chOff x="7983415" y="6582508"/>
            <a:chExt cx="152400" cy="486507"/>
          </a:xfrm>
        </p:grpSpPr>
        <p:cxnSp>
          <p:nvCxnSpPr>
            <p:cNvPr id="237" name="Straight Connector 236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9" name="Group 208"/>
          <p:cNvGrpSpPr/>
          <p:nvPr userDrawn="1"/>
        </p:nvGrpSpPr>
        <p:grpSpPr>
          <a:xfrm rot="5400000">
            <a:off x="9151341" y="4993425"/>
            <a:ext cx="152400" cy="122115"/>
            <a:chOff x="7983415" y="6582508"/>
            <a:chExt cx="152400" cy="486507"/>
          </a:xfrm>
        </p:grpSpPr>
        <p:cxnSp>
          <p:nvCxnSpPr>
            <p:cNvPr id="235" name="Straight Connector 234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0" name="Group 209"/>
          <p:cNvGrpSpPr/>
          <p:nvPr userDrawn="1"/>
        </p:nvGrpSpPr>
        <p:grpSpPr>
          <a:xfrm rot="5400000">
            <a:off x="9151341" y="4519783"/>
            <a:ext cx="152400" cy="122115"/>
            <a:chOff x="7983415" y="6582508"/>
            <a:chExt cx="152400" cy="486507"/>
          </a:xfrm>
        </p:grpSpPr>
        <p:cxnSp>
          <p:nvCxnSpPr>
            <p:cNvPr id="233" name="Straight Connector 232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1" name="Group 210"/>
          <p:cNvGrpSpPr/>
          <p:nvPr userDrawn="1"/>
        </p:nvGrpSpPr>
        <p:grpSpPr>
          <a:xfrm rot="5400000">
            <a:off x="9151341" y="4046141"/>
            <a:ext cx="152400" cy="122115"/>
            <a:chOff x="7983415" y="6582508"/>
            <a:chExt cx="152400" cy="486507"/>
          </a:xfrm>
        </p:grpSpPr>
        <p:cxnSp>
          <p:nvCxnSpPr>
            <p:cNvPr id="231" name="Straight Connector 230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2" name="Group 211"/>
          <p:cNvGrpSpPr/>
          <p:nvPr userDrawn="1"/>
        </p:nvGrpSpPr>
        <p:grpSpPr>
          <a:xfrm rot="5400000">
            <a:off x="9151341" y="3572499"/>
            <a:ext cx="152400" cy="122115"/>
            <a:chOff x="7983415" y="6582508"/>
            <a:chExt cx="152400" cy="486507"/>
          </a:xfrm>
        </p:grpSpPr>
        <p:cxnSp>
          <p:nvCxnSpPr>
            <p:cNvPr id="229" name="Straight Connector 228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Group 212"/>
          <p:cNvGrpSpPr/>
          <p:nvPr userDrawn="1"/>
        </p:nvGrpSpPr>
        <p:grpSpPr>
          <a:xfrm rot="5400000">
            <a:off x="9151341" y="3098857"/>
            <a:ext cx="152400" cy="122115"/>
            <a:chOff x="7983415" y="6582508"/>
            <a:chExt cx="152400" cy="486507"/>
          </a:xfrm>
        </p:grpSpPr>
        <p:cxnSp>
          <p:nvCxnSpPr>
            <p:cNvPr id="227" name="Straight Connector 226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4" name="Group 213"/>
          <p:cNvGrpSpPr/>
          <p:nvPr userDrawn="1"/>
        </p:nvGrpSpPr>
        <p:grpSpPr>
          <a:xfrm rot="5400000">
            <a:off x="9151341" y="2625215"/>
            <a:ext cx="152400" cy="122115"/>
            <a:chOff x="7983415" y="6582508"/>
            <a:chExt cx="152400" cy="486507"/>
          </a:xfrm>
        </p:grpSpPr>
        <p:cxnSp>
          <p:nvCxnSpPr>
            <p:cNvPr id="225" name="Straight Connector 224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5" name="Group 214"/>
          <p:cNvGrpSpPr/>
          <p:nvPr userDrawn="1"/>
        </p:nvGrpSpPr>
        <p:grpSpPr>
          <a:xfrm rot="5400000">
            <a:off x="9151341" y="2151573"/>
            <a:ext cx="152400" cy="122115"/>
            <a:chOff x="7983415" y="6582508"/>
            <a:chExt cx="152400" cy="486507"/>
          </a:xfrm>
        </p:grpSpPr>
        <p:cxnSp>
          <p:nvCxnSpPr>
            <p:cNvPr id="223" name="Straight Connector 222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6" name="Group 215"/>
          <p:cNvGrpSpPr/>
          <p:nvPr userDrawn="1"/>
        </p:nvGrpSpPr>
        <p:grpSpPr>
          <a:xfrm rot="5400000">
            <a:off x="9151341" y="1677931"/>
            <a:ext cx="152400" cy="122115"/>
            <a:chOff x="7983415" y="6582508"/>
            <a:chExt cx="152400" cy="486507"/>
          </a:xfrm>
        </p:grpSpPr>
        <p:cxnSp>
          <p:nvCxnSpPr>
            <p:cNvPr id="221" name="Straight Connector 220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7" name="Group 216"/>
          <p:cNvGrpSpPr/>
          <p:nvPr userDrawn="1"/>
        </p:nvGrpSpPr>
        <p:grpSpPr>
          <a:xfrm rot="5400000">
            <a:off x="9151341" y="997340"/>
            <a:ext cx="152400" cy="122115"/>
            <a:chOff x="7983415" y="6582508"/>
            <a:chExt cx="152400" cy="486507"/>
          </a:xfrm>
        </p:grpSpPr>
        <p:cxnSp>
          <p:nvCxnSpPr>
            <p:cNvPr id="219" name="Straight Connector 218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8" name="Straight Connector 217"/>
          <p:cNvCxnSpPr/>
          <p:nvPr userDrawn="1"/>
        </p:nvCxnSpPr>
        <p:spPr>
          <a:xfrm rot="5400000">
            <a:off x="9227541" y="6338154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 userDrawn="1"/>
        </p:nvCxnSpPr>
        <p:spPr>
          <a:xfrm>
            <a:off x="457731" y="-141165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 userDrawn="1"/>
        </p:nvCxnSpPr>
        <p:spPr>
          <a:xfrm>
            <a:off x="8684419" y="-141165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3" name="Group 172"/>
          <p:cNvGrpSpPr/>
          <p:nvPr userDrawn="1"/>
        </p:nvGrpSpPr>
        <p:grpSpPr>
          <a:xfrm>
            <a:off x="7986158" y="-141165"/>
            <a:ext cx="152400" cy="122115"/>
            <a:chOff x="7983415" y="6582508"/>
            <a:chExt cx="152400" cy="486507"/>
          </a:xfrm>
        </p:grpSpPr>
        <p:cxnSp>
          <p:nvCxnSpPr>
            <p:cNvPr id="204" name="Straight Connector 203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4" name="Group 173"/>
          <p:cNvGrpSpPr/>
          <p:nvPr userDrawn="1"/>
        </p:nvGrpSpPr>
        <p:grpSpPr>
          <a:xfrm>
            <a:off x="7287901" y="-141165"/>
            <a:ext cx="152400" cy="122115"/>
            <a:chOff x="7983415" y="6582508"/>
            <a:chExt cx="152400" cy="486507"/>
          </a:xfrm>
        </p:grpSpPr>
        <p:cxnSp>
          <p:nvCxnSpPr>
            <p:cNvPr id="202" name="Straight Connector 201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5" name="Group 174"/>
          <p:cNvGrpSpPr/>
          <p:nvPr userDrawn="1"/>
        </p:nvGrpSpPr>
        <p:grpSpPr>
          <a:xfrm>
            <a:off x="6589644" y="-141165"/>
            <a:ext cx="152400" cy="122115"/>
            <a:chOff x="7983415" y="6582508"/>
            <a:chExt cx="152400" cy="486507"/>
          </a:xfrm>
        </p:grpSpPr>
        <p:cxnSp>
          <p:nvCxnSpPr>
            <p:cNvPr id="200" name="Straight Connector 199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6" name="Group 175"/>
          <p:cNvGrpSpPr/>
          <p:nvPr userDrawn="1"/>
        </p:nvGrpSpPr>
        <p:grpSpPr>
          <a:xfrm>
            <a:off x="5891387" y="-141165"/>
            <a:ext cx="152400" cy="122115"/>
            <a:chOff x="7983415" y="6582508"/>
            <a:chExt cx="152400" cy="486507"/>
          </a:xfrm>
        </p:grpSpPr>
        <p:cxnSp>
          <p:nvCxnSpPr>
            <p:cNvPr id="198" name="Straight Connector 197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/>
          <p:cNvGrpSpPr/>
          <p:nvPr userDrawn="1"/>
        </p:nvGrpSpPr>
        <p:grpSpPr>
          <a:xfrm>
            <a:off x="5193130" y="-141165"/>
            <a:ext cx="152400" cy="122115"/>
            <a:chOff x="7983415" y="6582508"/>
            <a:chExt cx="152400" cy="486507"/>
          </a:xfrm>
        </p:grpSpPr>
        <p:cxnSp>
          <p:nvCxnSpPr>
            <p:cNvPr id="196" name="Straight Connector 195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8" name="Group 177"/>
          <p:cNvGrpSpPr/>
          <p:nvPr userDrawn="1"/>
        </p:nvGrpSpPr>
        <p:grpSpPr>
          <a:xfrm>
            <a:off x="4494873" y="-141165"/>
            <a:ext cx="152400" cy="122115"/>
            <a:chOff x="7983415" y="6582508"/>
            <a:chExt cx="152400" cy="486507"/>
          </a:xfrm>
        </p:grpSpPr>
        <p:cxnSp>
          <p:nvCxnSpPr>
            <p:cNvPr id="194" name="Straight Connector 193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9" name="Group 178"/>
          <p:cNvGrpSpPr/>
          <p:nvPr userDrawn="1"/>
        </p:nvGrpSpPr>
        <p:grpSpPr>
          <a:xfrm>
            <a:off x="3796616" y="-141165"/>
            <a:ext cx="152400" cy="122115"/>
            <a:chOff x="7983415" y="6582508"/>
            <a:chExt cx="152400" cy="486507"/>
          </a:xfrm>
        </p:grpSpPr>
        <p:cxnSp>
          <p:nvCxnSpPr>
            <p:cNvPr id="192" name="Straight Connector 191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0" name="Group 179"/>
          <p:cNvGrpSpPr/>
          <p:nvPr userDrawn="1"/>
        </p:nvGrpSpPr>
        <p:grpSpPr>
          <a:xfrm>
            <a:off x="3098359" y="-141165"/>
            <a:ext cx="152400" cy="122115"/>
            <a:chOff x="7983415" y="6582508"/>
            <a:chExt cx="152400" cy="486507"/>
          </a:xfrm>
        </p:grpSpPr>
        <p:cxnSp>
          <p:nvCxnSpPr>
            <p:cNvPr id="190" name="Straight Connector 189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1" name="Group 180"/>
          <p:cNvGrpSpPr/>
          <p:nvPr userDrawn="1"/>
        </p:nvGrpSpPr>
        <p:grpSpPr>
          <a:xfrm>
            <a:off x="2400102" y="-141165"/>
            <a:ext cx="152400" cy="122115"/>
            <a:chOff x="7983415" y="6582508"/>
            <a:chExt cx="152400" cy="486507"/>
          </a:xfrm>
        </p:grpSpPr>
        <p:cxnSp>
          <p:nvCxnSpPr>
            <p:cNvPr id="188" name="Straight Connector 187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2" name="Group 181"/>
          <p:cNvGrpSpPr/>
          <p:nvPr userDrawn="1"/>
        </p:nvGrpSpPr>
        <p:grpSpPr>
          <a:xfrm>
            <a:off x="1701845" y="-141165"/>
            <a:ext cx="152400" cy="122115"/>
            <a:chOff x="7983415" y="6582508"/>
            <a:chExt cx="152400" cy="486507"/>
          </a:xfrm>
        </p:grpSpPr>
        <p:cxnSp>
          <p:nvCxnSpPr>
            <p:cNvPr id="186" name="Straight Connector 185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Group 182"/>
          <p:cNvGrpSpPr/>
          <p:nvPr userDrawn="1"/>
        </p:nvGrpSpPr>
        <p:grpSpPr>
          <a:xfrm>
            <a:off x="1003588" y="-141165"/>
            <a:ext cx="152400" cy="122115"/>
            <a:chOff x="7983415" y="6582508"/>
            <a:chExt cx="152400" cy="486507"/>
          </a:xfrm>
        </p:grpSpPr>
        <p:cxnSp>
          <p:nvCxnSpPr>
            <p:cNvPr id="184" name="Straight Connector 183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8" name="Freeform 7"/>
          <p:cNvSpPr>
            <a:spLocks noChangeAspect="1" noEditPoints="1"/>
          </p:cNvSpPr>
          <p:nvPr userDrawn="1"/>
        </p:nvSpPr>
        <p:spPr bwMode="white">
          <a:xfrm>
            <a:off x="0" y="1"/>
            <a:ext cx="9144000" cy="6857665"/>
          </a:xfrm>
          <a:custGeom>
            <a:avLst/>
            <a:gdLst>
              <a:gd name="T0" fmla="*/ 0 w 6803"/>
              <a:gd name="T1" fmla="*/ 0 h 5102"/>
              <a:gd name="T2" fmla="*/ 0 w 6803"/>
              <a:gd name="T3" fmla="*/ 5102 h 5102"/>
              <a:gd name="T4" fmla="*/ 6803 w 6803"/>
              <a:gd name="T5" fmla="*/ 5102 h 5102"/>
              <a:gd name="T6" fmla="*/ 6803 w 6803"/>
              <a:gd name="T7" fmla="*/ 0 h 5102"/>
              <a:gd name="T8" fmla="*/ 0 w 6803"/>
              <a:gd name="T9" fmla="*/ 0 h 5102"/>
              <a:gd name="T10" fmla="*/ 6751 w 6803"/>
              <a:gd name="T11" fmla="*/ 5048 h 5102"/>
              <a:gd name="T12" fmla="*/ 52 w 6803"/>
              <a:gd name="T13" fmla="*/ 5048 h 5102"/>
              <a:gd name="T14" fmla="*/ 52 w 6803"/>
              <a:gd name="T15" fmla="*/ 54 h 5102"/>
              <a:gd name="T16" fmla="*/ 6751 w 6803"/>
              <a:gd name="T17" fmla="*/ 54 h 5102"/>
              <a:gd name="T18" fmla="*/ 6751 w 6803"/>
              <a:gd name="T19" fmla="*/ 5048 h 5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803" h="5102">
                <a:moveTo>
                  <a:pt x="0" y="0"/>
                </a:moveTo>
                <a:lnTo>
                  <a:pt x="0" y="5102"/>
                </a:lnTo>
                <a:lnTo>
                  <a:pt x="6803" y="5102"/>
                </a:lnTo>
                <a:lnTo>
                  <a:pt x="6803" y="0"/>
                </a:lnTo>
                <a:lnTo>
                  <a:pt x="0" y="0"/>
                </a:lnTo>
                <a:close/>
                <a:moveTo>
                  <a:pt x="6751" y="5048"/>
                </a:moveTo>
                <a:lnTo>
                  <a:pt x="52" y="5048"/>
                </a:lnTo>
                <a:lnTo>
                  <a:pt x="52" y="54"/>
                </a:lnTo>
                <a:lnTo>
                  <a:pt x="6751" y="54"/>
                </a:lnTo>
                <a:lnTo>
                  <a:pt x="6751" y="504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0" name="TextBox 149"/>
          <p:cNvSpPr txBox="1"/>
          <p:nvPr userDrawn="1"/>
        </p:nvSpPr>
        <p:spPr>
          <a:xfrm>
            <a:off x="8138559" y="6567050"/>
            <a:ext cx="54586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567A4CEE-210B-4A43-8E57-98E37E0AC15F}" type="slidenum">
              <a:rPr lang="en-US" sz="800" spc="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pPr algn="r"/>
              <a:t>‹#›</a:t>
            </a:fld>
            <a:endParaRPr lang="en-US" sz="800" spc="0" baseline="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54" name="Rectangle 153"/>
          <p:cNvSpPr/>
          <p:nvPr userDrawn="1"/>
        </p:nvSpPr>
        <p:spPr>
          <a:xfrm>
            <a:off x="7038578" y="6567049"/>
            <a:ext cx="109998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0" indent="0" algn="r"/>
            <a:r>
              <a:rPr lang="en-US" sz="800" spc="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© Duarte, Inc. 2014</a:t>
            </a:r>
            <a:endParaRPr lang="en-US" sz="800" spc="0" baseline="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62" name="Content Placeholder 2"/>
          <p:cNvSpPr>
            <a:spLocks noGrp="1"/>
          </p:cNvSpPr>
          <p:nvPr>
            <p:ph idx="18"/>
          </p:nvPr>
        </p:nvSpPr>
        <p:spPr>
          <a:xfrm>
            <a:off x="457731" y="1816100"/>
            <a:ext cx="8290029" cy="4583111"/>
          </a:xfrm>
        </p:spPr>
        <p:txBody>
          <a:bodyPr>
            <a:noAutofit/>
          </a:bodyPr>
          <a:lstStyle>
            <a:lvl1pPr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1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458788" y="6399212"/>
            <a:ext cx="5438508" cy="458788"/>
          </a:xfrm>
        </p:spPr>
        <p:txBody>
          <a:bodyPr vert="horz" lIns="0" tIns="0" rIns="0" bIns="0" rtlCol="0" anchor="ctr">
            <a:noAutofit/>
          </a:bodyPr>
          <a:lstStyle>
            <a:lvl1pPr>
              <a:defRPr lang="en-US" sz="800" i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3247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2" name="Text Placeholder 2"/>
          <p:cNvSpPr>
            <a:spLocks noGrp="1"/>
          </p:cNvSpPr>
          <p:nvPr>
            <p:ph type="body" idx="10"/>
          </p:nvPr>
        </p:nvSpPr>
        <p:spPr>
          <a:xfrm>
            <a:off x="459580" y="1134598"/>
            <a:ext cx="4035293" cy="536519"/>
          </a:xfrm>
        </p:spPr>
        <p:txBody>
          <a:bodyPr anchor="t">
            <a:noAutofit/>
          </a:bodyPr>
          <a:lstStyle>
            <a:lvl1pPr marL="0" indent="0">
              <a:buNone/>
              <a:defRPr sz="15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76" name="Straight Connector 275"/>
          <p:cNvCxnSpPr/>
          <p:nvPr userDrawn="1"/>
        </p:nvCxnSpPr>
        <p:spPr>
          <a:xfrm>
            <a:off x="457731" y="6873247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 userDrawn="1"/>
        </p:nvCxnSpPr>
        <p:spPr>
          <a:xfrm>
            <a:off x="8684419" y="6873247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8" name="Group 277"/>
          <p:cNvGrpSpPr/>
          <p:nvPr userDrawn="1"/>
        </p:nvGrpSpPr>
        <p:grpSpPr>
          <a:xfrm>
            <a:off x="7986158" y="6873247"/>
            <a:ext cx="152400" cy="122115"/>
            <a:chOff x="7983415" y="6582508"/>
            <a:chExt cx="152400" cy="486507"/>
          </a:xfrm>
        </p:grpSpPr>
        <p:cxnSp>
          <p:nvCxnSpPr>
            <p:cNvPr id="309" name="Straight Connector 308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9" name="Group 278"/>
          <p:cNvGrpSpPr/>
          <p:nvPr userDrawn="1"/>
        </p:nvGrpSpPr>
        <p:grpSpPr>
          <a:xfrm>
            <a:off x="7287901" y="6873247"/>
            <a:ext cx="152400" cy="122115"/>
            <a:chOff x="7983415" y="6582508"/>
            <a:chExt cx="152400" cy="486507"/>
          </a:xfrm>
        </p:grpSpPr>
        <p:cxnSp>
          <p:nvCxnSpPr>
            <p:cNvPr id="307" name="Straight Connector 306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Connector 307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0" name="Group 279"/>
          <p:cNvGrpSpPr/>
          <p:nvPr userDrawn="1"/>
        </p:nvGrpSpPr>
        <p:grpSpPr>
          <a:xfrm>
            <a:off x="6589644" y="6873247"/>
            <a:ext cx="152400" cy="122115"/>
            <a:chOff x="7983415" y="6582508"/>
            <a:chExt cx="152400" cy="486507"/>
          </a:xfrm>
        </p:grpSpPr>
        <p:cxnSp>
          <p:nvCxnSpPr>
            <p:cNvPr id="305" name="Straight Connector 304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Straight Connector 305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1" name="Group 280"/>
          <p:cNvGrpSpPr/>
          <p:nvPr userDrawn="1"/>
        </p:nvGrpSpPr>
        <p:grpSpPr>
          <a:xfrm>
            <a:off x="5891387" y="6873247"/>
            <a:ext cx="152400" cy="122115"/>
            <a:chOff x="7983415" y="6582508"/>
            <a:chExt cx="152400" cy="486507"/>
          </a:xfrm>
        </p:grpSpPr>
        <p:cxnSp>
          <p:nvCxnSpPr>
            <p:cNvPr id="303" name="Straight Connector 302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Connector 303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2" name="Group 281"/>
          <p:cNvGrpSpPr/>
          <p:nvPr userDrawn="1"/>
        </p:nvGrpSpPr>
        <p:grpSpPr>
          <a:xfrm>
            <a:off x="5193130" y="6873247"/>
            <a:ext cx="152400" cy="122115"/>
            <a:chOff x="7983415" y="6582508"/>
            <a:chExt cx="152400" cy="486507"/>
          </a:xfrm>
        </p:grpSpPr>
        <p:cxnSp>
          <p:nvCxnSpPr>
            <p:cNvPr id="301" name="Straight Connector 300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3" name="Group 282"/>
          <p:cNvGrpSpPr/>
          <p:nvPr userDrawn="1"/>
        </p:nvGrpSpPr>
        <p:grpSpPr>
          <a:xfrm>
            <a:off x="4494873" y="6873247"/>
            <a:ext cx="152400" cy="122115"/>
            <a:chOff x="7983415" y="6582508"/>
            <a:chExt cx="152400" cy="486507"/>
          </a:xfrm>
        </p:grpSpPr>
        <p:cxnSp>
          <p:nvCxnSpPr>
            <p:cNvPr id="299" name="Straight Connector 298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4" name="Group 283"/>
          <p:cNvGrpSpPr/>
          <p:nvPr userDrawn="1"/>
        </p:nvGrpSpPr>
        <p:grpSpPr>
          <a:xfrm>
            <a:off x="3796616" y="6873247"/>
            <a:ext cx="152400" cy="122115"/>
            <a:chOff x="7983415" y="6582508"/>
            <a:chExt cx="152400" cy="486507"/>
          </a:xfrm>
        </p:grpSpPr>
        <p:cxnSp>
          <p:nvCxnSpPr>
            <p:cNvPr id="297" name="Straight Connector 296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5" name="Group 284"/>
          <p:cNvGrpSpPr/>
          <p:nvPr userDrawn="1"/>
        </p:nvGrpSpPr>
        <p:grpSpPr>
          <a:xfrm>
            <a:off x="3098359" y="6873247"/>
            <a:ext cx="152400" cy="122115"/>
            <a:chOff x="7983415" y="6582508"/>
            <a:chExt cx="152400" cy="486507"/>
          </a:xfrm>
        </p:grpSpPr>
        <p:cxnSp>
          <p:nvCxnSpPr>
            <p:cNvPr id="295" name="Straight Connector 294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6" name="Group 285"/>
          <p:cNvGrpSpPr/>
          <p:nvPr userDrawn="1"/>
        </p:nvGrpSpPr>
        <p:grpSpPr>
          <a:xfrm>
            <a:off x="2400102" y="6873247"/>
            <a:ext cx="152400" cy="122115"/>
            <a:chOff x="7983415" y="6582508"/>
            <a:chExt cx="152400" cy="486507"/>
          </a:xfrm>
        </p:grpSpPr>
        <p:cxnSp>
          <p:nvCxnSpPr>
            <p:cNvPr id="293" name="Straight Connector 292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7" name="Group 286"/>
          <p:cNvGrpSpPr/>
          <p:nvPr userDrawn="1"/>
        </p:nvGrpSpPr>
        <p:grpSpPr>
          <a:xfrm>
            <a:off x="1701845" y="6873247"/>
            <a:ext cx="152400" cy="122115"/>
            <a:chOff x="7983415" y="6582508"/>
            <a:chExt cx="152400" cy="486507"/>
          </a:xfrm>
        </p:grpSpPr>
        <p:cxnSp>
          <p:nvCxnSpPr>
            <p:cNvPr id="291" name="Straight Connector 290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8" name="Group 287"/>
          <p:cNvGrpSpPr/>
          <p:nvPr userDrawn="1"/>
        </p:nvGrpSpPr>
        <p:grpSpPr>
          <a:xfrm>
            <a:off x="1003588" y="6873247"/>
            <a:ext cx="152400" cy="122115"/>
            <a:chOff x="7983415" y="6582508"/>
            <a:chExt cx="152400" cy="486507"/>
          </a:xfrm>
        </p:grpSpPr>
        <p:cxnSp>
          <p:nvCxnSpPr>
            <p:cNvPr id="289" name="Straight Connector 288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1" name="Straight Connector 240"/>
          <p:cNvCxnSpPr/>
          <p:nvPr userDrawn="1"/>
        </p:nvCxnSpPr>
        <p:spPr>
          <a:xfrm rot="5400000">
            <a:off x="-90267" y="392949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2" name="Group 241"/>
          <p:cNvGrpSpPr/>
          <p:nvPr userDrawn="1"/>
        </p:nvGrpSpPr>
        <p:grpSpPr>
          <a:xfrm rot="5400000">
            <a:off x="-166467" y="5940709"/>
            <a:ext cx="152400" cy="122115"/>
            <a:chOff x="7983415" y="6582508"/>
            <a:chExt cx="152400" cy="486507"/>
          </a:xfrm>
        </p:grpSpPr>
        <p:cxnSp>
          <p:nvCxnSpPr>
            <p:cNvPr id="274" name="Straight Connector 273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3" name="Group 242"/>
          <p:cNvGrpSpPr/>
          <p:nvPr userDrawn="1"/>
        </p:nvGrpSpPr>
        <p:grpSpPr>
          <a:xfrm rot="5400000">
            <a:off x="-166467" y="5467067"/>
            <a:ext cx="152400" cy="122115"/>
            <a:chOff x="7983415" y="6582508"/>
            <a:chExt cx="152400" cy="486507"/>
          </a:xfrm>
        </p:grpSpPr>
        <p:cxnSp>
          <p:nvCxnSpPr>
            <p:cNvPr id="272" name="Straight Connector 271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4" name="Group 243"/>
          <p:cNvGrpSpPr/>
          <p:nvPr userDrawn="1"/>
        </p:nvGrpSpPr>
        <p:grpSpPr>
          <a:xfrm rot="5400000">
            <a:off x="-166467" y="4993425"/>
            <a:ext cx="152400" cy="122115"/>
            <a:chOff x="7983415" y="6582508"/>
            <a:chExt cx="152400" cy="486507"/>
          </a:xfrm>
        </p:grpSpPr>
        <p:cxnSp>
          <p:nvCxnSpPr>
            <p:cNvPr id="270" name="Straight Connector 269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5" name="Group 244"/>
          <p:cNvGrpSpPr/>
          <p:nvPr userDrawn="1"/>
        </p:nvGrpSpPr>
        <p:grpSpPr>
          <a:xfrm rot="5400000">
            <a:off x="-166467" y="4519783"/>
            <a:ext cx="152400" cy="122115"/>
            <a:chOff x="7983415" y="6582508"/>
            <a:chExt cx="152400" cy="486507"/>
          </a:xfrm>
        </p:grpSpPr>
        <p:cxnSp>
          <p:nvCxnSpPr>
            <p:cNvPr id="268" name="Straight Connector 267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Straight Connector 268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6" name="Group 245"/>
          <p:cNvGrpSpPr/>
          <p:nvPr userDrawn="1"/>
        </p:nvGrpSpPr>
        <p:grpSpPr>
          <a:xfrm rot="5400000">
            <a:off x="-166467" y="4046141"/>
            <a:ext cx="152400" cy="122115"/>
            <a:chOff x="7983415" y="6582508"/>
            <a:chExt cx="152400" cy="486507"/>
          </a:xfrm>
        </p:grpSpPr>
        <p:cxnSp>
          <p:nvCxnSpPr>
            <p:cNvPr id="266" name="Straight Connector 265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7" name="Group 246"/>
          <p:cNvGrpSpPr/>
          <p:nvPr userDrawn="1"/>
        </p:nvGrpSpPr>
        <p:grpSpPr>
          <a:xfrm rot="5400000">
            <a:off x="-166467" y="3572499"/>
            <a:ext cx="152400" cy="122115"/>
            <a:chOff x="7983415" y="6582508"/>
            <a:chExt cx="152400" cy="486507"/>
          </a:xfrm>
        </p:grpSpPr>
        <p:cxnSp>
          <p:nvCxnSpPr>
            <p:cNvPr id="264" name="Straight Connector 263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8" name="Group 247"/>
          <p:cNvGrpSpPr/>
          <p:nvPr userDrawn="1"/>
        </p:nvGrpSpPr>
        <p:grpSpPr>
          <a:xfrm rot="5400000">
            <a:off x="-166467" y="3098857"/>
            <a:ext cx="152400" cy="122115"/>
            <a:chOff x="7983415" y="6582508"/>
            <a:chExt cx="152400" cy="486507"/>
          </a:xfrm>
        </p:grpSpPr>
        <p:cxnSp>
          <p:nvCxnSpPr>
            <p:cNvPr id="262" name="Straight Connector 261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Connector 262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9" name="Group 248"/>
          <p:cNvGrpSpPr/>
          <p:nvPr userDrawn="1"/>
        </p:nvGrpSpPr>
        <p:grpSpPr>
          <a:xfrm rot="5400000">
            <a:off x="-166467" y="2625215"/>
            <a:ext cx="152400" cy="122115"/>
            <a:chOff x="7983415" y="6582508"/>
            <a:chExt cx="152400" cy="486507"/>
          </a:xfrm>
        </p:grpSpPr>
        <p:cxnSp>
          <p:nvCxnSpPr>
            <p:cNvPr id="260" name="Straight Connector 259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0" name="Group 249"/>
          <p:cNvGrpSpPr/>
          <p:nvPr userDrawn="1"/>
        </p:nvGrpSpPr>
        <p:grpSpPr>
          <a:xfrm rot="5400000">
            <a:off x="-166467" y="2151573"/>
            <a:ext cx="152400" cy="122115"/>
            <a:chOff x="7983415" y="6582508"/>
            <a:chExt cx="152400" cy="486507"/>
          </a:xfrm>
        </p:grpSpPr>
        <p:cxnSp>
          <p:nvCxnSpPr>
            <p:cNvPr id="258" name="Straight Connector 257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1" name="Group 250"/>
          <p:cNvGrpSpPr/>
          <p:nvPr userDrawn="1"/>
        </p:nvGrpSpPr>
        <p:grpSpPr>
          <a:xfrm rot="5400000">
            <a:off x="-166467" y="1677931"/>
            <a:ext cx="152400" cy="122115"/>
            <a:chOff x="7983415" y="6582508"/>
            <a:chExt cx="152400" cy="486507"/>
          </a:xfrm>
        </p:grpSpPr>
        <p:cxnSp>
          <p:nvCxnSpPr>
            <p:cNvPr id="256" name="Straight Connector 255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2" name="Group 251"/>
          <p:cNvGrpSpPr/>
          <p:nvPr userDrawn="1"/>
        </p:nvGrpSpPr>
        <p:grpSpPr>
          <a:xfrm rot="5400000">
            <a:off x="-166467" y="997340"/>
            <a:ext cx="152400" cy="122115"/>
            <a:chOff x="7983415" y="6582508"/>
            <a:chExt cx="152400" cy="486507"/>
          </a:xfrm>
        </p:grpSpPr>
        <p:cxnSp>
          <p:nvCxnSpPr>
            <p:cNvPr id="254" name="Straight Connector 253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3" name="Straight Connector 252"/>
          <p:cNvCxnSpPr/>
          <p:nvPr userDrawn="1"/>
        </p:nvCxnSpPr>
        <p:spPr>
          <a:xfrm rot="5400000">
            <a:off x="-90267" y="6338154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 userDrawn="1"/>
        </p:nvCxnSpPr>
        <p:spPr>
          <a:xfrm rot="5400000">
            <a:off x="9227541" y="392949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7" name="Group 206"/>
          <p:cNvGrpSpPr/>
          <p:nvPr userDrawn="1"/>
        </p:nvGrpSpPr>
        <p:grpSpPr>
          <a:xfrm rot="5400000">
            <a:off x="9151341" y="5940709"/>
            <a:ext cx="152400" cy="122115"/>
            <a:chOff x="7983415" y="6582508"/>
            <a:chExt cx="152400" cy="486507"/>
          </a:xfrm>
        </p:grpSpPr>
        <p:cxnSp>
          <p:nvCxnSpPr>
            <p:cNvPr id="239" name="Straight Connector 238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8" name="Group 207"/>
          <p:cNvGrpSpPr/>
          <p:nvPr userDrawn="1"/>
        </p:nvGrpSpPr>
        <p:grpSpPr>
          <a:xfrm rot="5400000">
            <a:off x="9151341" y="5467067"/>
            <a:ext cx="152400" cy="122115"/>
            <a:chOff x="7983415" y="6582508"/>
            <a:chExt cx="152400" cy="486507"/>
          </a:xfrm>
        </p:grpSpPr>
        <p:cxnSp>
          <p:nvCxnSpPr>
            <p:cNvPr id="237" name="Straight Connector 236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9" name="Group 208"/>
          <p:cNvGrpSpPr/>
          <p:nvPr userDrawn="1"/>
        </p:nvGrpSpPr>
        <p:grpSpPr>
          <a:xfrm rot="5400000">
            <a:off x="9151341" y="4993425"/>
            <a:ext cx="152400" cy="122115"/>
            <a:chOff x="7983415" y="6582508"/>
            <a:chExt cx="152400" cy="486507"/>
          </a:xfrm>
        </p:grpSpPr>
        <p:cxnSp>
          <p:nvCxnSpPr>
            <p:cNvPr id="235" name="Straight Connector 234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0" name="Group 209"/>
          <p:cNvGrpSpPr/>
          <p:nvPr userDrawn="1"/>
        </p:nvGrpSpPr>
        <p:grpSpPr>
          <a:xfrm rot="5400000">
            <a:off x="9151341" y="4519783"/>
            <a:ext cx="152400" cy="122115"/>
            <a:chOff x="7983415" y="6582508"/>
            <a:chExt cx="152400" cy="486507"/>
          </a:xfrm>
        </p:grpSpPr>
        <p:cxnSp>
          <p:nvCxnSpPr>
            <p:cNvPr id="233" name="Straight Connector 232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1" name="Group 210"/>
          <p:cNvGrpSpPr/>
          <p:nvPr userDrawn="1"/>
        </p:nvGrpSpPr>
        <p:grpSpPr>
          <a:xfrm rot="5400000">
            <a:off x="9151341" y="4046141"/>
            <a:ext cx="152400" cy="122115"/>
            <a:chOff x="7983415" y="6582508"/>
            <a:chExt cx="152400" cy="486507"/>
          </a:xfrm>
        </p:grpSpPr>
        <p:cxnSp>
          <p:nvCxnSpPr>
            <p:cNvPr id="231" name="Straight Connector 230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2" name="Group 211"/>
          <p:cNvGrpSpPr/>
          <p:nvPr userDrawn="1"/>
        </p:nvGrpSpPr>
        <p:grpSpPr>
          <a:xfrm rot="5400000">
            <a:off x="9151341" y="3572499"/>
            <a:ext cx="152400" cy="122115"/>
            <a:chOff x="7983415" y="6582508"/>
            <a:chExt cx="152400" cy="486507"/>
          </a:xfrm>
        </p:grpSpPr>
        <p:cxnSp>
          <p:nvCxnSpPr>
            <p:cNvPr id="229" name="Straight Connector 228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Group 212"/>
          <p:cNvGrpSpPr/>
          <p:nvPr userDrawn="1"/>
        </p:nvGrpSpPr>
        <p:grpSpPr>
          <a:xfrm rot="5400000">
            <a:off x="9151341" y="3098857"/>
            <a:ext cx="152400" cy="122115"/>
            <a:chOff x="7983415" y="6582508"/>
            <a:chExt cx="152400" cy="486507"/>
          </a:xfrm>
        </p:grpSpPr>
        <p:cxnSp>
          <p:nvCxnSpPr>
            <p:cNvPr id="227" name="Straight Connector 226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4" name="Group 213"/>
          <p:cNvGrpSpPr/>
          <p:nvPr userDrawn="1"/>
        </p:nvGrpSpPr>
        <p:grpSpPr>
          <a:xfrm rot="5400000">
            <a:off x="9151341" y="2625215"/>
            <a:ext cx="152400" cy="122115"/>
            <a:chOff x="7983415" y="6582508"/>
            <a:chExt cx="152400" cy="486507"/>
          </a:xfrm>
        </p:grpSpPr>
        <p:cxnSp>
          <p:nvCxnSpPr>
            <p:cNvPr id="225" name="Straight Connector 224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5" name="Group 214"/>
          <p:cNvGrpSpPr/>
          <p:nvPr userDrawn="1"/>
        </p:nvGrpSpPr>
        <p:grpSpPr>
          <a:xfrm rot="5400000">
            <a:off x="9151341" y="2151573"/>
            <a:ext cx="152400" cy="122115"/>
            <a:chOff x="7983415" y="6582508"/>
            <a:chExt cx="152400" cy="486507"/>
          </a:xfrm>
        </p:grpSpPr>
        <p:cxnSp>
          <p:nvCxnSpPr>
            <p:cNvPr id="223" name="Straight Connector 222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6" name="Group 215"/>
          <p:cNvGrpSpPr/>
          <p:nvPr userDrawn="1"/>
        </p:nvGrpSpPr>
        <p:grpSpPr>
          <a:xfrm rot="5400000">
            <a:off x="9151341" y="1677931"/>
            <a:ext cx="152400" cy="122115"/>
            <a:chOff x="7983415" y="6582508"/>
            <a:chExt cx="152400" cy="486507"/>
          </a:xfrm>
        </p:grpSpPr>
        <p:cxnSp>
          <p:nvCxnSpPr>
            <p:cNvPr id="221" name="Straight Connector 220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7" name="Group 216"/>
          <p:cNvGrpSpPr/>
          <p:nvPr userDrawn="1"/>
        </p:nvGrpSpPr>
        <p:grpSpPr>
          <a:xfrm rot="5400000">
            <a:off x="9151341" y="997340"/>
            <a:ext cx="152400" cy="122115"/>
            <a:chOff x="7983415" y="6582508"/>
            <a:chExt cx="152400" cy="486507"/>
          </a:xfrm>
        </p:grpSpPr>
        <p:cxnSp>
          <p:nvCxnSpPr>
            <p:cNvPr id="219" name="Straight Connector 218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8" name="Straight Connector 217"/>
          <p:cNvCxnSpPr/>
          <p:nvPr userDrawn="1"/>
        </p:nvCxnSpPr>
        <p:spPr>
          <a:xfrm rot="5400000">
            <a:off x="9227541" y="6338154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 userDrawn="1"/>
        </p:nvCxnSpPr>
        <p:spPr>
          <a:xfrm>
            <a:off x="457731" y="-141165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 userDrawn="1"/>
        </p:nvCxnSpPr>
        <p:spPr>
          <a:xfrm>
            <a:off x="8684419" y="-141165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3" name="Group 172"/>
          <p:cNvGrpSpPr/>
          <p:nvPr userDrawn="1"/>
        </p:nvGrpSpPr>
        <p:grpSpPr>
          <a:xfrm>
            <a:off x="7986158" y="-141165"/>
            <a:ext cx="152400" cy="122115"/>
            <a:chOff x="7983415" y="6582508"/>
            <a:chExt cx="152400" cy="486507"/>
          </a:xfrm>
        </p:grpSpPr>
        <p:cxnSp>
          <p:nvCxnSpPr>
            <p:cNvPr id="204" name="Straight Connector 203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4" name="Group 173"/>
          <p:cNvGrpSpPr/>
          <p:nvPr userDrawn="1"/>
        </p:nvGrpSpPr>
        <p:grpSpPr>
          <a:xfrm>
            <a:off x="7287901" y="-141165"/>
            <a:ext cx="152400" cy="122115"/>
            <a:chOff x="7983415" y="6582508"/>
            <a:chExt cx="152400" cy="486507"/>
          </a:xfrm>
        </p:grpSpPr>
        <p:cxnSp>
          <p:nvCxnSpPr>
            <p:cNvPr id="202" name="Straight Connector 201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5" name="Group 174"/>
          <p:cNvGrpSpPr/>
          <p:nvPr userDrawn="1"/>
        </p:nvGrpSpPr>
        <p:grpSpPr>
          <a:xfrm>
            <a:off x="6589644" y="-141165"/>
            <a:ext cx="152400" cy="122115"/>
            <a:chOff x="7983415" y="6582508"/>
            <a:chExt cx="152400" cy="486507"/>
          </a:xfrm>
        </p:grpSpPr>
        <p:cxnSp>
          <p:nvCxnSpPr>
            <p:cNvPr id="200" name="Straight Connector 199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6" name="Group 175"/>
          <p:cNvGrpSpPr/>
          <p:nvPr userDrawn="1"/>
        </p:nvGrpSpPr>
        <p:grpSpPr>
          <a:xfrm>
            <a:off x="5891387" y="-141165"/>
            <a:ext cx="152400" cy="122115"/>
            <a:chOff x="7983415" y="6582508"/>
            <a:chExt cx="152400" cy="486507"/>
          </a:xfrm>
        </p:grpSpPr>
        <p:cxnSp>
          <p:nvCxnSpPr>
            <p:cNvPr id="198" name="Straight Connector 197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/>
          <p:cNvGrpSpPr/>
          <p:nvPr userDrawn="1"/>
        </p:nvGrpSpPr>
        <p:grpSpPr>
          <a:xfrm>
            <a:off x="5193130" y="-141165"/>
            <a:ext cx="152400" cy="122115"/>
            <a:chOff x="7983415" y="6582508"/>
            <a:chExt cx="152400" cy="486507"/>
          </a:xfrm>
        </p:grpSpPr>
        <p:cxnSp>
          <p:nvCxnSpPr>
            <p:cNvPr id="196" name="Straight Connector 195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8" name="Group 177"/>
          <p:cNvGrpSpPr/>
          <p:nvPr userDrawn="1"/>
        </p:nvGrpSpPr>
        <p:grpSpPr>
          <a:xfrm>
            <a:off x="4494873" y="-141165"/>
            <a:ext cx="152400" cy="122115"/>
            <a:chOff x="7983415" y="6582508"/>
            <a:chExt cx="152400" cy="486507"/>
          </a:xfrm>
        </p:grpSpPr>
        <p:cxnSp>
          <p:nvCxnSpPr>
            <p:cNvPr id="194" name="Straight Connector 193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9" name="Group 178"/>
          <p:cNvGrpSpPr/>
          <p:nvPr userDrawn="1"/>
        </p:nvGrpSpPr>
        <p:grpSpPr>
          <a:xfrm>
            <a:off x="3796616" y="-141165"/>
            <a:ext cx="152400" cy="122115"/>
            <a:chOff x="7983415" y="6582508"/>
            <a:chExt cx="152400" cy="486507"/>
          </a:xfrm>
        </p:grpSpPr>
        <p:cxnSp>
          <p:nvCxnSpPr>
            <p:cNvPr id="192" name="Straight Connector 191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0" name="Group 179"/>
          <p:cNvGrpSpPr/>
          <p:nvPr userDrawn="1"/>
        </p:nvGrpSpPr>
        <p:grpSpPr>
          <a:xfrm>
            <a:off x="3098359" y="-141165"/>
            <a:ext cx="152400" cy="122115"/>
            <a:chOff x="7983415" y="6582508"/>
            <a:chExt cx="152400" cy="486507"/>
          </a:xfrm>
        </p:grpSpPr>
        <p:cxnSp>
          <p:nvCxnSpPr>
            <p:cNvPr id="190" name="Straight Connector 189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1" name="Group 180"/>
          <p:cNvGrpSpPr/>
          <p:nvPr userDrawn="1"/>
        </p:nvGrpSpPr>
        <p:grpSpPr>
          <a:xfrm>
            <a:off x="2400102" y="-141165"/>
            <a:ext cx="152400" cy="122115"/>
            <a:chOff x="7983415" y="6582508"/>
            <a:chExt cx="152400" cy="486507"/>
          </a:xfrm>
        </p:grpSpPr>
        <p:cxnSp>
          <p:nvCxnSpPr>
            <p:cNvPr id="188" name="Straight Connector 187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2" name="Group 181"/>
          <p:cNvGrpSpPr/>
          <p:nvPr userDrawn="1"/>
        </p:nvGrpSpPr>
        <p:grpSpPr>
          <a:xfrm>
            <a:off x="1701845" y="-141165"/>
            <a:ext cx="152400" cy="122115"/>
            <a:chOff x="7983415" y="6582508"/>
            <a:chExt cx="152400" cy="486507"/>
          </a:xfrm>
        </p:grpSpPr>
        <p:cxnSp>
          <p:nvCxnSpPr>
            <p:cNvPr id="186" name="Straight Connector 185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Group 182"/>
          <p:cNvGrpSpPr/>
          <p:nvPr userDrawn="1"/>
        </p:nvGrpSpPr>
        <p:grpSpPr>
          <a:xfrm>
            <a:off x="1003588" y="-141165"/>
            <a:ext cx="152400" cy="122115"/>
            <a:chOff x="7983415" y="6582508"/>
            <a:chExt cx="152400" cy="486507"/>
          </a:xfrm>
        </p:grpSpPr>
        <p:cxnSp>
          <p:nvCxnSpPr>
            <p:cNvPr id="184" name="Straight Connector 183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8" name="Freeform 7"/>
          <p:cNvSpPr>
            <a:spLocks noChangeAspect="1" noEditPoints="1"/>
          </p:cNvSpPr>
          <p:nvPr userDrawn="1"/>
        </p:nvSpPr>
        <p:spPr bwMode="white">
          <a:xfrm>
            <a:off x="0" y="1"/>
            <a:ext cx="9144000" cy="6857665"/>
          </a:xfrm>
          <a:custGeom>
            <a:avLst/>
            <a:gdLst>
              <a:gd name="T0" fmla="*/ 0 w 6803"/>
              <a:gd name="T1" fmla="*/ 0 h 5102"/>
              <a:gd name="T2" fmla="*/ 0 w 6803"/>
              <a:gd name="T3" fmla="*/ 5102 h 5102"/>
              <a:gd name="T4" fmla="*/ 6803 w 6803"/>
              <a:gd name="T5" fmla="*/ 5102 h 5102"/>
              <a:gd name="T6" fmla="*/ 6803 w 6803"/>
              <a:gd name="T7" fmla="*/ 0 h 5102"/>
              <a:gd name="T8" fmla="*/ 0 w 6803"/>
              <a:gd name="T9" fmla="*/ 0 h 5102"/>
              <a:gd name="T10" fmla="*/ 6751 w 6803"/>
              <a:gd name="T11" fmla="*/ 5048 h 5102"/>
              <a:gd name="T12" fmla="*/ 52 w 6803"/>
              <a:gd name="T13" fmla="*/ 5048 h 5102"/>
              <a:gd name="T14" fmla="*/ 52 w 6803"/>
              <a:gd name="T15" fmla="*/ 54 h 5102"/>
              <a:gd name="T16" fmla="*/ 6751 w 6803"/>
              <a:gd name="T17" fmla="*/ 54 h 5102"/>
              <a:gd name="T18" fmla="*/ 6751 w 6803"/>
              <a:gd name="T19" fmla="*/ 5048 h 5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803" h="5102">
                <a:moveTo>
                  <a:pt x="0" y="0"/>
                </a:moveTo>
                <a:lnTo>
                  <a:pt x="0" y="5102"/>
                </a:lnTo>
                <a:lnTo>
                  <a:pt x="6803" y="5102"/>
                </a:lnTo>
                <a:lnTo>
                  <a:pt x="6803" y="0"/>
                </a:lnTo>
                <a:lnTo>
                  <a:pt x="0" y="0"/>
                </a:lnTo>
                <a:close/>
                <a:moveTo>
                  <a:pt x="6751" y="5048"/>
                </a:moveTo>
                <a:lnTo>
                  <a:pt x="52" y="5048"/>
                </a:lnTo>
                <a:lnTo>
                  <a:pt x="52" y="54"/>
                </a:lnTo>
                <a:lnTo>
                  <a:pt x="6751" y="54"/>
                </a:lnTo>
                <a:lnTo>
                  <a:pt x="6751" y="504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50" name="TextBox 149"/>
          <p:cNvSpPr txBox="1"/>
          <p:nvPr userDrawn="1"/>
        </p:nvSpPr>
        <p:spPr>
          <a:xfrm>
            <a:off x="8138559" y="6567050"/>
            <a:ext cx="545862" cy="12311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567A4CEE-210B-4A43-8E57-98E37E0AC15F}" type="slidenum">
              <a:rPr lang="en-US" sz="800" spc="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pPr algn="r"/>
              <a:t>‹#›</a:t>
            </a:fld>
            <a:endParaRPr lang="en-US" sz="800" spc="0" baseline="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54" name="Rectangle 153"/>
          <p:cNvSpPr/>
          <p:nvPr userDrawn="1"/>
        </p:nvSpPr>
        <p:spPr>
          <a:xfrm>
            <a:off x="7038578" y="6567049"/>
            <a:ext cx="1099980" cy="12311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lvl="0" indent="0" algn="r"/>
            <a:r>
              <a:rPr lang="en-US" sz="800" spc="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© Duarte, Inc. 2014</a:t>
            </a:r>
            <a:endParaRPr lang="en-US" sz="800" spc="0" baseline="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57" name="Text Placeholder 2"/>
          <p:cNvSpPr>
            <a:spLocks noGrp="1"/>
          </p:cNvSpPr>
          <p:nvPr>
            <p:ph type="body" idx="16"/>
          </p:nvPr>
        </p:nvSpPr>
        <p:spPr>
          <a:xfrm>
            <a:off x="4647276" y="1134598"/>
            <a:ext cx="4037145" cy="536519"/>
          </a:xfrm>
        </p:spPr>
        <p:txBody>
          <a:bodyPr anchor="t">
            <a:noAutofit/>
          </a:bodyPr>
          <a:lstStyle>
            <a:lvl1pPr marL="0" indent="0">
              <a:buNone/>
              <a:defRPr sz="15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2" name="Content Placeholder 2"/>
          <p:cNvSpPr>
            <a:spLocks noGrp="1"/>
          </p:cNvSpPr>
          <p:nvPr>
            <p:ph idx="18"/>
          </p:nvPr>
        </p:nvSpPr>
        <p:spPr>
          <a:xfrm>
            <a:off x="457731" y="1816100"/>
            <a:ext cx="4037141" cy="4583111"/>
          </a:xfrm>
        </p:spPr>
        <p:txBody>
          <a:bodyPr>
            <a:noAutofit/>
          </a:bodyPr>
          <a:lstStyle>
            <a:lvl1pPr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3" name="Content Placeholder 2"/>
          <p:cNvSpPr>
            <a:spLocks noGrp="1"/>
          </p:cNvSpPr>
          <p:nvPr>
            <p:ph idx="19"/>
          </p:nvPr>
        </p:nvSpPr>
        <p:spPr>
          <a:xfrm>
            <a:off x="4644508" y="1816100"/>
            <a:ext cx="4037141" cy="4583111"/>
          </a:xfrm>
        </p:spPr>
        <p:txBody>
          <a:bodyPr>
            <a:noAutofit/>
          </a:bodyPr>
          <a:lstStyle>
            <a:lvl1pPr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1" name="Text Placeholder 6"/>
          <p:cNvSpPr>
            <a:spLocks noGrp="1"/>
          </p:cNvSpPr>
          <p:nvPr>
            <p:ph type="body" sz="quarter" idx="20"/>
          </p:nvPr>
        </p:nvSpPr>
        <p:spPr>
          <a:xfrm>
            <a:off x="458788" y="6399212"/>
            <a:ext cx="5438508" cy="458788"/>
          </a:xfrm>
        </p:spPr>
        <p:txBody>
          <a:bodyPr vert="horz" lIns="0" tIns="0" rIns="0" bIns="0" rtlCol="0" anchor="ctr">
            <a:noAutofit/>
          </a:bodyPr>
          <a:lstStyle>
            <a:lvl1pPr>
              <a:defRPr lang="en-US" sz="800" i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4981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2" name="Text Placeholder 2"/>
          <p:cNvSpPr>
            <a:spLocks noGrp="1"/>
          </p:cNvSpPr>
          <p:nvPr>
            <p:ph type="body" idx="10"/>
          </p:nvPr>
        </p:nvSpPr>
        <p:spPr>
          <a:xfrm>
            <a:off x="459580" y="1134598"/>
            <a:ext cx="8227220" cy="536519"/>
          </a:xfrm>
        </p:spPr>
        <p:txBody>
          <a:bodyPr anchor="t">
            <a:noAutofit/>
          </a:bodyPr>
          <a:lstStyle>
            <a:lvl1pPr marL="0" indent="0">
              <a:buNone/>
              <a:defRPr sz="15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58" name="Group 157"/>
          <p:cNvGrpSpPr/>
          <p:nvPr userDrawn="1"/>
        </p:nvGrpSpPr>
        <p:grpSpPr>
          <a:xfrm>
            <a:off x="-151325" y="-141165"/>
            <a:ext cx="9439923" cy="7136527"/>
            <a:chOff x="-151325" y="-141165"/>
            <a:chExt cx="9439923" cy="7136527"/>
          </a:xfrm>
        </p:grpSpPr>
        <p:grpSp>
          <p:nvGrpSpPr>
            <p:cNvPr id="159" name="Group 158"/>
            <p:cNvGrpSpPr/>
            <p:nvPr userDrawn="1"/>
          </p:nvGrpSpPr>
          <p:grpSpPr>
            <a:xfrm>
              <a:off x="457731" y="6873247"/>
              <a:ext cx="8226688" cy="122115"/>
              <a:chOff x="457731" y="6582508"/>
              <a:chExt cx="8226688" cy="486507"/>
            </a:xfrm>
          </p:grpSpPr>
          <p:cxnSp>
            <p:nvCxnSpPr>
              <p:cNvPr id="268" name="Straight Connector 267"/>
              <p:cNvCxnSpPr/>
              <p:nvPr userDrawn="1"/>
            </p:nvCxnSpPr>
            <p:spPr>
              <a:xfrm>
                <a:off x="457731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/>
              <p:cNvCxnSpPr/>
              <p:nvPr userDrawn="1"/>
            </p:nvCxnSpPr>
            <p:spPr>
              <a:xfrm>
                <a:off x="8684419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70" name="Group 269"/>
              <p:cNvGrpSpPr/>
              <p:nvPr userDrawn="1"/>
            </p:nvGrpSpPr>
            <p:grpSpPr>
              <a:xfrm>
                <a:off x="798615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01" name="Straight Connector 30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2" name="Straight Connector 30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1" name="Group 270"/>
              <p:cNvGrpSpPr/>
              <p:nvPr userDrawn="1"/>
            </p:nvGrpSpPr>
            <p:grpSpPr>
              <a:xfrm>
                <a:off x="7287901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99" name="Straight Connector 29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Straight Connector 29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2" name="Group 271"/>
              <p:cNvGrpSpPr/>
              <p:nvPr userDrawn="1"/>
            </p:nvGrpSpPr>
            <p:grpSpPr>
              <a:xfrm>
                <a:off x="6589644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97" name="Straight Connector 29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8" name="Straight Connector 29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3" name="Group 272"/>
              <p:cNvGrpSpPr/>
              <p:nvPr userDrawn="1"/>
            </p:nvGrpSpPr>
            <p:grpSpPr>
              <a:xfrm>
                <a:off x="5891387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95" name="Straight Connector 29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6" name="Straight Connector 29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4" name="Group 273"/>
              <p:cNvGrpSpPr/>
              <p:nvPr userDrawn="1"/>
            </p:nvGrpSpPr>
            <p:grpSpPr>
              <a:xfrm>
                <a:off x="5193130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93" name="Straight Connector 29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4" name="Straight Connector 29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5" name="Group 274"/>
              <p:cNvGrpSpPr/>
              <p:nvPr userDrawn="1"/>
            </p:nvGrpSpPr>
            <p:grpSpPr>
              <a:xfrm>
                <a:off x="4494873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91" name="Straight Connector 29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2" name="Straight Connector 29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6" name="Group 275"/>
              <p:cNvGrpSpPr/>
              <p:nvPr userDrawn="1"/>
            </p:nvGrpSpPr>
            <p:grpSpPr>
              <a:xfrm>
                <a:off x="3796616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89" name="Straight Connector 28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0" name="Straight Connector 28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7" name="Group 276"/>
              <p:cNvGrpSpPr/>
              <p:nvPr userDrawn="1"/>
            </p:nvGrpSpPr>
            <p:grpSpPr>
              <a:xfrm>
                <a:off x="3098359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87" name="Straight Connector 28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8" name="Straight Connector 28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8" name="Group 277"/>
              <p:cNvGrpSpPr/>
              <p:nvPr userDrawn="1"/>
            </p:nvGrpSpPr>
            <p:grpSpPr>
              <a:xfrm>
                <a:off x="2400102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85" name="Straight Connector 28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6" name="Straight Connector 28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9" name="Group 278"/>
              <p:cNvGrpSpPr/>
              <p:nvPr userDrawn="1"/>
            </p:nvGrpSpPr>
            <p:grpSpPr>
              <a:xfrm>
                <a:off x="1701845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83" name="Straight Connector 28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4" name="Straight Connector 28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0" name="Group 279"/>
              <p:cNvGrpSpPr/>
              <p:nvPr userDrawn="1"/>
            </p:nvGrpSpPr>
            <p:grpSpPr>
              <a:xfrm>
                <a:off x="100358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81" name="Straight Connector 28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2" name="Straight Connector 28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60" name="Group 159"/>
            <p:cNvGrpSpPr/>
            <p:nvPr userDrawn="1"/>
          </p:nvGrpSpPr>
          <p:grpSpPr>
            <a:xfrm>
              <a:off x="-151325" y="454007"/>
              <a:ext cx="122115" cy="5945205"/>
              <a:chOff x="-238875" y="454007"/>
              <a:chExt cx="122115" cy="5945205"/>
            </a:xfrm>
          </p:grpSpPr>
          <p:cxnSp>
            <p:nvCxnSpPr>
              <p:cNvPr id="233" name="Straight Connector 232"/>
              <p:cNvCxnSpPr/>
              <p:nvPr userDrawn="1"/>
            </p:nvCxnSpPr>
            <p:spPr>
              <a:xfrm rot="5400000">
                <a:off x="-177817" y="392949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34" name="Group 233"/>
              <p:cNvGrpSpPr/>
              <p:nvPr userDrawn="1"/>
            </p:nvGrpSpPr>
            <p:grpSpPr>
              <a:xfrm rot="5400000">
                <a:off x="-254017" y="594070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66" name="Straight Connector 26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7" name="Straight Connector 26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5" name="Group 234"/>
              <p:cNvGrpSpPr/>
              <p:nvPr userDrawn="1"/>
            </p:nvGrpSpPr>
            <p:grpSpPr>
              <a:xfrm rot="5400000">
                <a:off x="-254017" y="546706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64" name="Straight Connector 26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5" name="Straight Connector 26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6" name="Group 235"/>
              <p:cNvGrpSpPr/>
              <p:nvPr userDrawn="1"/>
            </p:nvGrpSpPr>
            <p:grpSpPr>
              <a:xfrm rot="5400000">
                <a:off x="-254017" y="499342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62" name="Straight Connector 26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Straight Connector 26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7" name="Group 236"/>
              <p:cNvGrpSpPr/>
              <p:nvPr userDrawn="1"/>
            </p:nvGrpSpPr>
            <p:grpSpPr>
              <a:xfrm rot="5400000">
                <a:off x="-254017" y="451978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60" name="Straight Connector 25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1" name="Straight Connector 26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8" name="Group 237"/>
              <p:cNvGrpSpPr/>
              <p:nvPr userDrawn="1"/>
            </p:nvGrpSpPr>
            <p:grpSpPr>
              <a:xfrm rot="5400000">
                <a:off x="-254017" y="404614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58" name="Straight Connector 25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9" name="Straight Connector 25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9" name="Group 238"/>
              <p:cNvGrpSpPr/>
              <p:nvPr userDrawn="1"/>
            </p:nvGrpSpPr>
            <p:grpSpPr>
              <a:xfrm rot="5400000">
                <a:off x="-254017" y="357249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56" name="Straight Connector 25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7" name="Straight Connector 25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0" name="Group 239"/>
              <p:cNvGrpSpPr/>
              <p:nvPr userDrawn="1"/>
            </p:nvGrpSpPr>
            <p:grpSpPr>
              <a:xfrm rot="5400000">
                <a:off x="-254017" y="309885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54" name="Straight Connector 25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5" name="Straight Connector 25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1" name="Group 240"/>
              <p:cNvGrpSpPr/>
              <p:nvPr userDrawn="1"/>
            </p:nvGrpSpPr>
            <p:grpSpPr>
              <a:xfrm rot="5400000">
                <a:off x="-254017" y="262521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52" name="Straight Connector 25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3" name="Straight Connector 25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2" name="Group 241"/>
              <p:cNvGrpSpPr/>
              <p:nvPr userDrawn="1"/>
            </p:nvGrpSpPr>
            <p:grpSpPr>
              <a:xfrm rot="5400000">
                <a:off x="-254017" y="215157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50" name="Straight Connector 24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1" name="Straight Connector 25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3" name="Group 242"/>
              <p:cNvGrpSpPr/>
              <p:nvPr userDrawn="1"/>
            </p:nvGrpSpPr>
            <p:grpSpPr>
              <a:xfrm rot="5400000">
                <a:off x="-254017" y="167793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48" name="Straight Connector 24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9" name="Straight Connector 24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4" name="Group 243"/>
              <p:cNvGrpSpPr/>
              <p:nvPr userDrawn="1"/>
            </p:nvGrpSpPr>
            <p:grpSpPr>
              <a:xfrm rot="5400000">
                <a:off x="-254017" y="997340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46" name="Straight Connector 24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7" name="Straight Connector 24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45" name="Straight Connector 244"/>
              <p:cNvCxnSpPr/>
              <p:nvPr userDrawn="1"/>
            </p:nvCxnSpPr>
            <p:spPr>
              <a:xfrm rot="5400000">
                <a:off x="-177817" y="6338154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oup 160"/>
            <p:cNvGrpSpPr/>
            <p:nvPr userDrawn="1"/>
          </p:nvGrpSpPr>
          <p:grpSpPr>
            <a:xfrm>
              <a:off x="9166483" y="454007"/>
              <a:ext cx="122115" cy="5945205"/>
              <a:chOff x="-238875" y="454007"/>
              <a:chExt cx="122115" cy="5945205"/>
            </a:xfrm>
          </p:grpSpPr>
          <p:cxnSp>
            <p:nvCxnSpPr>
              <p:cNvPr id="198" name="Straight Connector 197"/>
              <p:cNvCxnSpPr/>
              <p:nvPr userDrawn="1"/>
            </p:nvCxnSpPr>
            <p:spPr>
              <a:xfrm rot="5400000">
                <a:off x="-177817" y="392949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9" name="Group 198"/>
              <p:cNvGrpSpPr/>
              <p:nvPr userDrawn="1"/>
            </p:nvGrpSpPr>
            <p:grpSpPr>
              <a:xfrm rot="5400000">
                <a:off x="-254017" y="594070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31" name="Straight Connector 23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2" name="Straight Connector 23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0" name="Group 199"/>
              <p:cNvGrpSpPr/>
              <p:nvPr userDrawn="1"/>
            </p:nvGrpSpPr>
            <p:grpSpPr>
              <a:xfrm rot="5400000">
                <a:off x="-254017" y="546706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29" name="Straight Connector 22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Straight Connector 22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1" name="Group 200"/>
              <p:cNvGrpSpPr/>
              <p:nvPr userDrawn="1"/>
            </p:nvGrpSpPr>
            <p:grpSpPr>
              <a:xfrm rot="5400000">
                <a:off x="-254017" y="499342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27" name="Straight Connector 22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2" name="Group 201"/>
              <p:cNvGrpSpPr/>
              <p:nvPr userDrawn="1"/>
            </p:nvGrpSpPr>
            <p:grpSpPr>
              <a:xfrm rot="5400000">
                <a:off x="-254017" y="451978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25" name="Straight Connector 22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3" name="Group 202"/>
              <p:cNvGrpSpPr/>
              <p:nvPr userDrawn="1"/>
            </p:nvGrpSpPr>
            <p:grpSpPr>
              <a:xfrm rot="5400000">
                <a:off x="-254017" y="404614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23" name="Straight Connector 22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Straight Connector 22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4" name="Group 203"/>
              <p:cNvGrpSpPr/>
              <p:nvPr userDrawn="1"/>
            </p:nvGrpSpPr>
            <p:grpSpPr>
              <a:xfrm rot="5400000">
                <a:off x="-254017" y="357249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21" name="Straight Connector 22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Straight Connector 22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" name="Group 204"/>
              <p:cNvGrpSpPr/>
              <p:nvPr userDrawn="1"/>
            </p:nvGrpSpPr>
            <p:grpSpPr>
              <a:xfrm rot="5400000">
                <a:off x="-254017" y="309885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19" name="Straight Connector 21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Straight Connector 21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6" name="Group 205"/>
              <p:cNvGrpSpPr/>
              <p:nvPr userDrawn="1"/>
            </p:nvGrpSpPr>
            <p:grpSpPr>
              <a:xfrm rot="5400000">
                <a:off x="-254017" y="262521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17" name="Straight Connector 21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7" name="Group 206"/>
              <p:cNvGrpSpPr/>
              <p:nvPr userDrawn="1"/>
            </p:nvGrpSpPr>
            <p:grpSpPr>
              <a:xfrm rot="5400000">
                <a:off x="-254017" y="215157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15" name="Straight Connector 21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Straight Connector 21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8" name="Group 207"/>
              <p:cNvGrpSpPr/>
              <p:nvPr userDrawn="1"/>
            </p:nvGrpSpPr>
            <p:grpSpPr>
              <a:xfrm rot="5400000">
                <a:off x="-254017" y="167793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13" name="Straight Connector 21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Connector 21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9" name="Group 208"/>
              <p:cNvGrpSpPr/>
              <p:nvPr userDrawn="1"/>
            </p:nvGrpSpPr>
            <p:grpSpPr>
              <a:xfrm rot="5400000">
                <a:off x="-254017" y="997340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11" name="Straight Connector 21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0" name="Straight Connector 209"/>
              <p:cNvCxnSpPr/>
              <p:nvPr userDrawn="1"/>
            </p:nvCxnSpPr>
            <p:spPr>
              <a:xfrm rot="5400000">
                <a:off x="-177817" y="6338154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2" name="Group 161"/>
            <p:cNvGrpSpPr/>
            <p:nvPr userDrawn="1"/>
          </p:nvGrpSpPr>
          <p:grpSpPr>
            <a:xfrm>
              <a:off x="457731" y="-141165"/>
              <a:ext cx="8226688" cy="122115"/>
              <a:chOff x="457731" y="6582508"/>
              <a:chExt cx="8226688" cy="486507"/>
            </a:xfrm>
          </p:grpSpPr>
          <p:cxnSp>
            <p:nvCxnSpPr>
              <p:cNvPr id="163" name="Straight Connector 162"/>
              <p:cNvCxnSpPr/>
              <p:nvPr userDrawn="1"/>
            </p:nvCxnSpPr>
            <p:spPr>
              <a:xfrm>
                <a:off x="457731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 userDrawn="1"/>
            </p:nvCxnSpPr>
            <p:spPr>
              <a:xfrm>
                <a:off x="8684419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5" name="Group 164"/>
              <p:cNvGrpSpPr/>
              <p:nvPr userDrawn="1"/>
            </p:nvGrpSpPr>
            <p:grpSpPr>
              <a:xfrm>
                <a:off x="798615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96" name="Straight Connector 19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Connector 19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6" name="Group 165"/>
              <p:cNvGrpSpPr/>
              <p:nvPr userDrawn="1"/>
            </p:nvGrpSpPr>
            <p:grpSpPr>
              <a:xfrm>
                <a:off x="7287901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94" name="Straight Connector 19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7" name="Group 166"/>
              <p:cNvGrpSpPr/>
              <p:nvPr userDrawn="1"/>
            </p:nvGrpSpPr>
            <p:grpSpPr>
              <a:xfrm>
                <a:off x="6589644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92" name="Straight Connector 19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8" name="Group 167"/>
              <p:cNvGrpSpPr/>
              <p:nvPr userDrawn="1"/>
            </p:nvGrpSpPr>
            <p:grpSpPr>
              <a:xfrm>
                <a:off x="5891387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90" name="Straight Connector 18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Straight Connector 19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9" name="Group 168"/>
              <p:cNvGrpSpPr/>
              <p:nvPr userDrawn="1"/>
            </p:nvGrpSpPr>
            <p:grpSpPr>
              <a:xfrm>
                <a:off x="5193130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88" name="Straight Connector 18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0" name="Group 169"/>
              <p:cNvGrpSpPr/>
              <p:nvPr userDrawn="1"/>
            </p:nvGrpSpPr>
            <p:grpSpPr>
              <a:xfrm>
                <a:off x="4494873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86" name="Straight Connector 18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1" name="Group 170"/>
              <p:cNvGrpSpPr/>
              <p:nvPr userDrawn="1"/>
            </p:nvGrpSpPr>
            <p:grpSpPr>
              <a:xfrm>
                <a:off x="3796616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84" name="Straight Connector 18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2" name="Group 171"/>
              <p:cNvGrpSpPr/>
              <p:nvPr userDrawn="1"/>
            </p:nvGrpSpPr>
            <p:grpSpPr>
              <a:xfrm>
                <a:off x="3098359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82" name="Straight Connector 18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3" name="Group 172"/>
              <p:cNvGrpSpPr/>
              <p:nvPr userDrawn="1"/>
            </p:nvGrpSpPr>
            <p:grpSpPr>
              <a:xfrm>
                <a:off x="2400102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80" name="Straight Connector 17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4" name="Group 173"/>
              <p:cNvGrpSpPr/>
              <p:nvPr userDrawn="1"/>
            </p:nvGrpSpPr>
            <p:grpSpPr>
              <a:xfrm>
                <a:off x="1701845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78" name="Straight Connector 17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5" name="Group 174"/>
              <p:cNvGrpSpPr/>
              <p:nvPr userDrawn="1"/>
            </p:nvGrpSpPr>
            <p:grpSpPr>
              <a:xfrm>
                <a:off x="100358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76" name="Straight Connector 17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51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458788" y="6399212"/>
            <a:ext cx="5438508" cy="458788"/>
          </a:xfrm>
        </p:spPr>
        <p:txBody>
          <a:bodyPr vert="horz" lIns="0" tIns="0" rIns="0" bIns="0" rtlCol="0" anchor="ctr">
            <a:noAutofit/>
          </a:bodyPr>
          <a:lstStyle>
            <a:lvl1pPr>
              <a:defRPr lang="en-US" sz="800" i="0" dirty="0" smtClean="0">
                <a:solidFill>
                  <a:schemeClr val="bg2"/>
                </a:solidFill>
                <a:latin typeface="+mj-lt"/>
              </a:defRPr>
            </a:lvl1pPr>
          </a:lstStyle>
          <a:p>
            <a:pPr lv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9111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2" name="Text Placeholder 2"/>
          <p:cNvSpPr>
            <a:spLocks noGrp="1"/>
          </p:cNvSpPr>
          <p:nvPr>
            <p:ph type="body" idx="10"/>
          </p:nvPr>
        </p:nvSpPr>
        <p:spPr>
          <a:xfrm>
            <a:off x="459580" y="1134598"/>
            <a:ext cx="4035293" cy="536519"/>
          </a:xfrm>
        </p:spPr>
        <p:txBody>
          <a:bodyPr anchor="t">
            <a:noAutofit/>
          </a:bodyPr>
          <a:lstStyle>
            <a:lvl1pPr marL="0" indent="0">
              <a:buNone/>
              <a:defRPr sz="15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76" name="Straight Connector 275"/>
          <p:cNvCxnSpPr/>
          <p:nvPr userDrawn="1"/>
        </p:nvCxnSpPr>
        <p:spPr>
          <a:xfrm>
            <a:off x="457731" y="6873247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 userDrawn="1"/>
        </p:nvCxnSpPr>
        <p:spPr>
          <a:xfrm>
            <a:off x="8684419" y="6873247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8" name="Group 277"/>
          <p:cNvGrpSpPr/>
          <p:nvPr userDrawn="1"/>
        </p:nvGrpSpPr>
        <p:grpSpPr>
          <a:xfrm>
            <a:off x="7986158" y="6873247"/>
            <a:ext cx="152400" cy="122115"/>
            <a:chOff x="7983415" y="6582508"/>
            <a:chExt cx="152400" cy="486507"/>
          </a:xfrm>
        </p:grpSpPr>
        <p:cxnSp>
          <p:nvCxnSpPr>
            <p:cNvPr id="309" name="Straight Connector 308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9" name="Group 278"/>
          <p:cNvGrpSpPr/>
          <p:nvPr userDrawn="1"/>
        </p:nvGrpSpPr>
        <p:grpSpPr>
          <a:xfrm>
            <a:off x="7287901" y="6873247"/>
            <a:ext cx="152400" cy="122115"/>
            <a:chOff x="7983415" y="6582508"/>
            <a:chExt cx="152400" cy="486507"/>
          </a:xfrm>
        </p:grpSpPr>
        <p:cxnSp>
          <p:nvCxnSpPr>
            <p:cNvPr id="307" name="Straight Connector 306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Connector 307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0" name="Group 279"/>
          <p:cNvGrpSpPr/>
          <p:nvPr userDrawn="1"/>
        </p:nvGrpSpPr>
        <p:grpSpPr>
          <a:xfrm>
            <a:off x="6589644" y="6873247"/>
            <a:ext cx="152400" cy="122115"/>
            <a:chOff x="7983415" y="6582508"/>
            <a:chExt cx="152400" cy="486507"/>
          </a:xfrm>
        </p:grpSpPr>
        <p:cxnSp>
          <p:nvCxnSpPr>
            <p:cNvPr id="305" name="Straight Connector 304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Straight Connector 305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1" name="Group 280"/>
          <p:cNvGrpSpPr/>
          <p:nvPr userDrawn="1"/>
        </p:nvGrpSpPr>
        <p:grpSpPr>
          <a:xfrm>
            <a:off x="5891387" y="6873247"/>
            <a:ext cx="152400" cy="122115"/>
            <a:chOff x="7983415" y="6582508"/>
            <a:chExt cx="152400" cy="486507"/>
          </a:xfrm>
        </p:grpSpPr>
        <p:cxnSp>
          <p:nvCxnSpPr>
            <p:cNvPr id="303" name="Straight Connector 302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Connector 303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2" name="Group 281"/>
          <p:cNvGrpSpPr/>
          <p:nvPr userDrawn="1"/>
        </p:nvGrpSpPr>
        <p:grpSpPr>
          <a:xfrm>
            <a:off x="5193130" y="6873247"/>
            <a:ext cx="152400" cy="122115"/>
            <a:chOff x="7983415" y="6582508"/>
            <a:chExt cx="152400" cy="486507"/>
          </a:xfrm>
        </p:grpSpPr>
        <p:cxnSp>
          <p:nvCxnSpPr>
            <p:cNvPr id="301" name="Straight Connector 300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3" name="Group 282"/>
          <p:cNvGrpSpPr/>
          <p:nvPr userDrawn="1"/>
        </p:nvGrpSpPr>
        <p:grpSpPr>
          <a:xfrm>
            <a:off x="4494873" y="6873247"/>
            <a:ext cx="152400" cy="122115"/>
            <a:chOff x="7983415" y="6582508"/>
            <a:chExt cx="152400" cy="486507"/>
          </a:xfrm>
        </p:grpSpPr>
        <p:cxnSp>
          <p:nvCxnSpPr>
            <p:cNvPr id="299" name="Straight Connector 298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4" name="Group 283"/>
          <p:cNvGrpSpPr/>
          <p:nvPr userDrawn="1"/>
        </p:nvGrpSpPr>
        <p:grpSpPr>
          <a:xfrm>
            <a:off x="3796616" y="6873247"/>
            <a:ext cx="152400" cy="122115"/>
            <a:chOff x="7983415" y="6582508"/>
            <a:chExt cx="152400" cy="486507"/>
          </a:xfrm>
        </p:grpSpPr>
        <p:cxnSp>
          <p:nvCxnSpPr>
            <p:cNvPr id="297" name="Straight Connector 296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5" name="Group 284"/>
          <p:cNvGrpSpPr/>
          <p:nvPr userDrawn="1"/>
        </p:nvGrpSpPr>
        <p:grpSpPr>
          <a:xfrm>
            <a:off x="3098359" y="6873247"/>
            <a:ext cx="152400" cy="122115"/>
            <a:chOff x="7983415" y="6582508"/>
            <a:chExt cx="152400" cy="486507"/>
          </a:xfrm>
        </p:grpSpPr>
        <p:cxnSp>
          <p:nvCxnSpPr>
            <p:cNvPr id="295" name="Straight Connector 294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6" name="Group 285"/>
          <p:cNvGrpSpPr/>
          <p:nvPr userDrawn="1"/>
        </p:nvGrpSpPr>
        <p:grpSpPr>
          <a:xfrm>
            <a:off x="2400102" y="6873247"/>
            <a:ext cx="152400" cy="122115"/>
            <a:chOff x="7983415" y="6582508"/>
            <a:chExt cx="152400" cy="486507"/>
          </a:xfrm>
        </p:grpSpPr>
        <p:cxnSp>
          <p:nvCxnSpPr>
            <p:cNvPr id="293" name="Straight Connector 292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7" name="Group 286"/>
          <p:cNvGrpSpPr/>
          <p:nvPr userDrawn="1"/>
        </p:nvGrpSpPr>
        <p:grpSpPr>
          <a:xfrm>
            <a:off x="1701845" y="6873247"/>
            <a:ext cx="152400" cy="122115"/>
            <a:chOff x="7983415" y="6582508"/>
            <a:chExt cx="152400" cy="486507"/>
          </a:xfrm>
        </p:grpSpPr>
        <p:cxnSp>
          <p:nvCxnSpPr>
            <p:cNvPr id="291" name="Straight Connector 290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8" name="Group 287"/>
          <p:cNvGrpSpPr/>
          <p:nvPr userDrawn="1"/>
        </p:nvGrpSpPr>
        <p:grpSpPr>
          <a:xfrm>
            <a:off x="1003588" y="6873247"/>
            <a:ext cx="152400" cy="122115"/>
            <a:chOff x="7983415" y="6582508"/>
            <a:chExt cx="152400" cy="486507"/>
          </a:xfrm>
        </p:grpSpPr>
        <p:cxnSp>
          <p:nvCxnSpPr>
            <p:cNvPr id="289" name="Straight Connector 288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1" name="Straight Connector 240"/>
          <p:cNvCxnSpPr/>
          <p:nvPr userDrawn="1"/>
        </p:nvCxnSpPr>
        <p:spPr>
          <a:xfrm rot="5400000">
            <a:off x="-90267" y="392949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2" name="Group 241"/>
          <p:cNvGrpSpPr/>
          <p:nvPr userDrawn="1"/>
        </p:nvGrpSpPr>
        <p:grpSpPr>
          <a:xfrm rot="5400000">
            <a:off x="-166467" y="5940709"/>
            <a:ext cx="152400" cy="122115"/>
            <a:chOff x="7983415" y="6582508"/>
            <a:chExt cx="152400" cy="486507"/>
          </a:xfrm>
        </p:grpSpPr>
        <p:cxnSp>
          <p:nvCxnSpPr>
            <p:cNvPr id="274" name="Straight Connector 273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3" name="Group 242"/>
          <p:cNvGrpSpPr/>
          <p:nvPr userDrawn="1"/>
        </p:nvGrpSpPr>
        <p:grpSpPr>
          <a:xfrm rot="5400000">
            <a:off x="-166467" y="5467067"/>
            <a:ext cx="152400" cy="122115"/>
            <a:chOff x="7983415" y="6582508"/>
            <a:chExt cx="152400" cy="486507"/>
          </a:xfrm>
        </p:grpSpPr>
        <p:cxnSp>
          <p:nvCxnSpPr>
            <p:cNvPr id="272" name="Straight Connector 271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4" name="Group 243"/>
          <p:cNvGrpSpPr/>
          <p:nvPr userDrawn="1"/>
        </p:nvGrpSpPr>
        <p:grpSpPr>
          <a:xfrm rot="5400000">
            <a:off x="-166467" y="4993425"/>
            <a:ext cx="152400" cy="122115"/>
            <a:chOff x="7983415" y="6582508"/>
            <a:chExt cx="152400" cy="486507"/>
          </a:xfrm>
        </p:grpSpPr>
        <p:cxnSp>
          <p:nvCxnSpPr>
            <p:cNvPr id="270" name="Straight Connector 269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5" name="Group 244"/>
          <p:cNvGrpSpPr/>
          <p:nvPr userDrawn="1"/>
        </p:nvGrpSpPr>
        <p:grpSpPr>
          <a:xfrm rot="5400000">
            <a:off x="-166467" y="4519783"/>
            <a:ext cx="152400" cy="122115"/>
            <a:chOff x="7983415" y="6582508"/>
            <a:chExt cx="152400" cy="486507"/>
          </a:xfrm>
        </p:grpSpPr>
        <p:cxnSp>
          <p:nvCxnSpPr>
            <p:cNvPr id="268" name="Straight Connector 267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Straight Connector 268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6" name="Group 245"/>
          <p:cNvGrpSpPr/>
          <p:nvPr userDrawn="1"/>
        </p:nvGrpSpPr>
        <p:grpSpPr>
          <a:xfrm rot="5400000">
            <a:off x="-166467" y="4046141"/>
            <a:ext cx="152400" cy="122115"/>
            <a:chOff x="7983415" y="6582508"/>
            <a:chExt cx="152400" cy="486507"/>
          </a:xfrm>
        </p:grpSpPr>
        <p:cxnSp>
          <p:nvCxnSpPr>
            <p:cNvPr id="266" name="Straight Connector 265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7" name="Group 246"/>
          <p:cNvGrpSpPr/>
          <p:nvPr userDrawn="1"/>
        </p:nvGrpSpPr>
        <p:grpSpPr>
          <a:xfrm rot="5400000">
            <a:off x="-166467" y="3572499"/>
            <a:ext cx="152400" cy="122115"/>
            <a:chOff x="7983415" y="6582508"/>
            <a:chExt cx="152400" cy="486507"/>
          </a:xfrm>
        </p:grpSpPr>
        <p:cxnSp>
          <p:nvCxnSpPr>
            <p:cNvPr id="264" name="Straight Connector 263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8" name="Group 247"/>
          <p:cNvGrpSpPr/>
          <p:nvPr userDrawn="1"/>
        </p:nvGrpSpPr>
        <p:grpSpPr>
          <a:xfrm rot="5400000">
            <a:off x="-166467" y="3098857"/>
            <a:ext cx="152400" cy="122115"/>
            <a:chOff x="7983415" y="6582508"/>
            <a:chExt cx="152400" cy="486507"/>
          </a:xfrm>
        </p:grpSpPr>
        <p:cxnSp>
          <p:nvCxnSpPr>
            <p:cNvPr id="262" name="Straight Connector 261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Connector 262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9" name="Group 248"/>
          <p:cNvGrpSpPr/>
          <p:nvPr userDrawn="1"/>
        </p:nvGrpSpPr>
        <p:grpSpPr>
          <a:xfrm rot="5400000">
            <a:off x="-166467" y="2625215"/>
            <a:ext cx="152400" cy="122115"/>
            <a:chOff x="7983415" y="6582508"/>
            <a:chExt cx="152400" cy="486507"/>
          </a:xfrm>
        </p:grpSpPr>
        <p:cxnSp>
          <p:nvCxnSpPr>
            <p:cNvPr id="260" name="Straight Connector 259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0" name="Group 249"/>
          <p:cNvGrpSpPr/>
          <p:nvPr userDrawn="1"/>
        </p:nvGrpSpPr>
        <p:grpSpPr>
          <a:xfrm rot="5400000">
            <a:off x="-166467" y="2151573"/>
            <a:ext cx="152400" cy="122115"/>
            <a:chOff x="7983415" y="6582508"/>
            <a:chExt cx="152400" cy="486507"/>
          </a:xfrm>
        </p:grpSpPr>
        <p:cxnSp>
          <p:nvCxnSpPr>
            <p:cNvPr id="258" name="Straight Connector 257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1" name="Group 250"/>
          <p:cNvGrpSpPr/>
          <p:nvPr userDrawn="1"/>
        </p:nvGrpSpPr>
        <p:grpSpPr>
          <a:xfrm rot="5400000">
            <a:off x="-166467" y="1677931"/>
            <a:ext cx="152400" cy="122115"/>
            <a:chOff x="7983415" y="6582508"/>
            <a:chExt cx="152400" cy="486507"/>
          </a:xfrm>
        </p:grpSpPr>
        <p:cxnSp>
          <p:nvCxnSpPr>
            <p:cNvPr id="256" name="Straight Connector 255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2" name="Group 251"/>
          <p:cNvGrpSpPr/>
          <p:nvPr userDrawn="1"/>
        </p:nvGrpSpPr>
        <p:grpSpPr>
          <a:xfrm rot="5400000">
            <a:off x="-166467" y="997340"/>
            <a:ext cx="152400" cy="122115"/>
            <a:chOff x="7983415" y="6582508"/>
            <a:chExt cx="152400" cy="486507"/>
          </a:xfrm>
        </p:grpSpPr>
        <p:cxnSp>
          <p:nvCxnSpPr>
            <p:cNvPr id="254" name="Straight Connector 253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3" name="Straight Connector 252"/>
          <p:cNvCxnSpPr/>
          <p:nvPr userDrawn="1"/>
        </p:nvCxnSpPr>
        <p:spPr>
          <a:xfrm rot="5400000">
            <a:off x="-90267" y="6338154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 userDrawn="1"/>
        </p:nvCxnSpPr>
        <p:spPr>
          <a:xfrm rot="5400000">
            <a:off x="9227541" y="392949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7" name="Group 206"/>
          <p:cNvGrpSpPr/>
          <p:nvPr userDrawn="1"/>
        </p:nvGrpSpPr>
        <p:grpSpPr>
          <a:xfrm rot="5400000">
            <a:off x="9151341" y="5940709"/>
            <a:ext cx="152400" cy="122115"/>
            <a:chOff x="7983415" y="6582508"/>
            <a:chExt cx="152400" cy="486507"/>
          </a:xfrm>
        </p:grpSpPr>
        <p:cxnSp>
          <p:nvCxnSpPr>
            <p:cNvPr id="239" name="Straight Connector 238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8" name="Group 207"/>
          <p:cNvGrpSpPr/>
          <p:nvPr userDrawn="1"/>
        </p:nvGrpSpPr>
        <p:grpSpPr>
          <a:xfrm rot="5400000">
            <a:off x="9151341" y="5467067"/>
            <a:ext cx="152400" cy="122115"/>
            <a:chOff x="7983415" y="6582508"/>
            <a:chExt cx="152400" cy="486507"/>
          </a:xfrm>
        </p:grpSpPr>
        <p:cxnSp>
          <p:nvCxnSpPr>
            <p:cNvPr id="237" name="Straight Connector 236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9" name="Group 208"/>
          <p:cNvGrpSpPr/>
          <p:nvPr userDrawn="1"/>
        </p:nvGrpSpPr>
        <p:grpSpPr>
          <a:xfrm rot="5400000">
            <a:off x="9151341" y="4993425"/>
            <a:ext cx="152400" cy="122115"/>
            <a:chOff x="7983415" y="6582508"/>
            <a:chExt cx="152400" cy="486507"/>
          </a:xfrm>
        </p:grpSpPr>
        <p:cxnSp>
          <p:nvCxnSpPr>
            <p:cNvPr id="235" name="Straight Connector 234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0" name="Group 209"/>
          <p:cNvGrpSpPr/>
          <p:nvPr userDrawn="1"/>
        </p:nvGrpSpPr>
        <p:grpSpPr>
          <a:xfrm rot="5400000">
            <a:off x="9151341" y="4519783"/>
            <a:ext cx="152400" cy="122115"/>
            <a:chOff x="7983415" y="6582508"/>
            <a:chExt cx="152400" cy="486507"/>
          </a:xfrm>
        </p:grpSpPr>
        <p:cxnSp>
          <p:nvCxnSpPr>
            <p:cNvPr id="233" name="Straight Connector 232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1" name="Group 210"/>
          <p:cNvGrpSpPr/>
          <p:nvPr userDrawn="1"/>
        </p:nvGrpSpPr>
        <p:grpSpPr>
          <a:xfrm rot="5400000">
            <a:off x="9151341" y="4046141"/>
            <a:ext cx="152400" cy="122115"/>
            <a:chOff x="7983415" y="6582508"/>
            <a:chExt cx="152400" cy="486507"/>
          </a:xfrm>
        </p:grpSpPr>
        <p:cxnSp>
          <p:nvCxnSpPr>
            <p:cNvPr id="231" name="Straight Connector 230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2" name="Group 211"/>
          <p:cNvGrpSpPr/>
          <p:nvPr userDrawn="1"/>
        </p:nvGrpSpPr>
        <p:grpSpPr>
          <a:xfrm rot="5400000">
            <a:off x="9151341" y="3572499"/>
            <a:ext cx="152400" cy="122115"/>
            <a:chOff x="7983415" y="6582508"/>
            <a:chExt cx="152400" cy="486507"/>
          </a:xfrm>
        </p:grpSpPr>
        <p:cxnSp>
          <p:nvCxnSpPr>
            <p:cNvPr id="229" name="Straight Connector 228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Group 212"/>
          <p:cNvGrpSpPr/>
          <p:nvPr userDrawn="1"/>
        </p:nvGrpSpPr>
        <p:grpSpPr>
          <a:xfrm rot="5400000">
            <a:off x="9151341" y="3098857"/>
            <a:ext cx="152400" cy="122115"/>
            <a:chOff x="7983415" y="6582508"/>
            <a:chExt cx="152400" cy="486507"/>
          </a:xfrm>
        </p:grpSpPr>
        <p:cxnSp>
          <p:nvCxnSpPr>
            <p:cNvPr id="227" name="Straight Connector 226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4" name="Group 213"/>
          <p:cNvGrpSpPr/>
          <p:nvPr userDrawn="1"/>
        </p:nvGrpSpPr>
        <p:grpSpPr>
          <a:xfrm rot="5400000">
            <a:off x="9151341" y="2625215"/>
            <a:ext cx="152400" cy="122115"/>
            <a:chOff x="7983415" y="6582508"/>
            <a:chExt cx="152400" cy="486507"/>
          </a:xfrm>
        </p:grpSpPr>
        <p:cxnSp>
          <p:nvCxnSpPr>
            <p:cNvPr id="225" name="Straight Connector 224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5" name="Group 214"/>
          <p:cNvGrpSpPr/>
          <p:nvPr userDrawn="1"/>
        </p:nvGrpSpPr>
        <p:grpSpPr>
          <a:xfrm rot="5400000">
            <a:off x="9151341" y="2151573"/>
            <a:ext cx="152400" cy="122115"/>
            <a:chOff x="7983415" y="6582508"/>
            <a:chExt cx="152400" cy="486507"/>
          </a:xfrm>
        </p:grpSpPr>
        <p:cxnSp>
          <p:nvCxnSpPr>
            <p:cNvPr id="223" name="Straight Connector 222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6" name="Group 215"/>
          <p:cNvGrpSpPr/>
          <p:nvPr userDrawn="1"/>
        </p:nvGrpSpPr>
        <p:grpSpPr>
          <a:xfrm rot="5400000">
            <a:off x="9151341" y="1677931"/>
            <a:ext cx="152400" cy="122115"/>
            <a:chOff x="7983415" y="6582508"/>
            <a:chExt cx="152400" cy="486507"/>
          </a:xfrm>
        </p:grpSpPr>
        <p:cxnSp>
          <p:nvCxnSpPr>
            <p:cNvPr id="221" name="Straight Connector 220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7" name="Group 216"/>
          <p:cNvGrpSpPr/>
          <p:nvPr userDrawn="1"/>
        </p:nvGrpSpPr>
        <p:grpSpPr>
          <a:xfrm rot="5400000">
            <a:off x="9151341" y="997340"/>
            <a:ext cx="152400" cy="122115"/>
            <a:chOff x="7983415" y="6582508"/>
            <a:chExt cx="152400" cy="486507"/>
          </a:xfrm>
        </p:grpSpPr>
        <p:cxnSp>
          <p:nvCxnSpPr>
            <p:cNvPr id="219" name="Straight Connector 218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8" name="Straight Connector 217"/>
          <p:cNvCxnSpPr/>
          <p:nvPr userDrawn="1"/>
        </p:nvCxnSpPr>
        <p:spPr>
          <a:xfrm rot="5400000">
            <a:off x="9227541" y="6338154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 userDrawn="1"/>
        </p:nvCxnSpPr>
        <p:spPr>
          <a:xfrm>
            <a:off x="457731" y="-141165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 userDrawn="1"/>
        </p:nvCxnSpPr>
        <p:spPr>
          <a:xfrm>
            <a:off x="8684419" y="-141165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3" name="Group 172"/>
          <p:cNvGrpSpPr/>
          <p:nvPr userDrawn="1"/>
        </p:nvGrpSpPr>
        <p:grpSpPr>
          <a:xfrm>
            <a:off x="7986158" y="-141165"/>
            <a:ext cx="152400" cy="122115"/>
            <a:chOff x="7983415" y="6582508"/>
            <a:chExt cx="152400" cy="486507"/>
          </a:xfrm>
        </p:grpSpPr>
        <p:cxnSp>
          <p:nvCxnSpPr>
            <p:cNvPr id="204" name="Straight Connector 203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4" name="Group 173"/>
          <p:cNvGrpSpPr/>
          <p:nvPr userDrawn="1"/>
        </p:nvGrpSpPr>
        <p:grpSpPr>
          <a:xfrm>
            <a:off x="7287901" y="-141165"/>
            <a:ext cx="152400" cy="122115"/>
            <a:chOff x="7983415" y="6582508"/>
            <a:chExt cx="152400" cy="486507"/>
          </a:xfrm>
        </p:grpSpPr>
        <p:cxnSp>
          <p:nvCxnSpPr>
            <p:cNvPr id="202" name="Straight Connector 201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5" name="Group 174"/>
          <p:cNvGrpSpPr/>
          <p:nvPr userDrawn="1"/>
        </p:nvGrpSpPr>
        <p:grpSpPr>
          <a:xfrm>
            <a:off x="6589644" y="-141165"/>
            <a:ext cx="152400" cy="122115"/>
            <a:chOff x="7983415" y="6582508"/>
            <a:chExt cx="152400" cy="486507"/>
          </a:xfrm>
        </p:grpSpPr>
        <p:cxnSp>
          <p:nvCxnSpPr>
            <p:cNvPr id="200" name="Straight Connector 199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6" name="Group 175"/>
          <p:cNvGrpSpPr/>
          <p:nvPr userDrawn="1"/>
        </p:nvGrpSpPr>
        <p:grpSpPr>
          <a:xfrm>
            <a:off x="5891387" y="-141165"/>
            <a:ext cx="152400" cy="122115"/>
            <a:chOff x="7983415" y="6582508"/>
            <a:chExt cx="152400" cy="486507"/>
          </a:xfrm>
        </p:grpSpPr>
        <p:cxnSp>
          <p:nvCxnSpPr>
            <p:cNvPr id="198" name="Straight Connector 197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/>
          <p:cNvGrpSpPr/>
          <p:nvPr userDrawn="1"/>
        </p:nvGrpSpPr>
        <p:grpSpPr>
          <a:xfrm>
            <a:off x="5193130" y="-141165"/>
            <a:ext cx="152400" cy="122115"/>
            <a:chOff x="7983415" y="6582508"/>
            <a:chExt cx="152400" cy="486507"/>
          </a:xfrm>
        </p:grpSpPr>
        <p:cxnSp>
          <p:nvCxnSpPr>
            <p:cNvPr id="196" name="Straight Connector 195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8" name="Group 177"/>
          <p:cNvGrpSpPr/>
          <p:nvPr userDrawn="1"/>
        </p:nvGrpSpPr>
        <p:grpSpPr>
          <a:xfrm>
            <a:off x="4494873" y="-141165"/>
            <a:ext cx="152400" cy="122115"/>
            <a:chOff x="7983415" y="6582508"/>
            <a:chExt cx="152400" cy="486507"/>
          </a:xfrm>
        </p:grpSpPr>
        <p:cxnSp>
          <p:nvCxnSpPr>
            <p:cNvPr id="194" name="Straight Connector 193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9" name="Group 178"/>
          <p:cNvGrpSpPr/>
          <p:nvPr userDrawn="1"/>
        </p:nvGrpSpPr>
        <p:grpSpPr>
          <a:xfrm>
            <a:off x="3796616" y="-141165"/>
            <a:ext cx="152400" cy="122115"/>
            <a:chOff x="7983415" y="6582508"/>
            <a:chExt cx="152400" cy="486507"/>
          </a:xfrm>
        </p:grpSpPr>
        <p:cxnSp>
          <p:nvCxnSpPr>
            <p:cNvPr id="192" name="Straight Connector 191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0" name="Group 179"/>
          <p:cNvGrpSpPr/>
          <p:nvPr userDrawn="1"/>
        </p:nvGrpSpPr>
        <p:grpSpPr>
          <a:xfrm>
            <a:off x="3098359" y="-141165"/>
            <a:ext cx="152400" cy="122115"/>
            <a:chOff x="7983415" y="6582508"/>
            <a:chExt cx="152400" cy="486507"/>
          </a:xfrm>
        </p:grpSpPr>
        <p:cxnSp>
          <p:nvCxnSpPr>
            <p:cNvPr id="190" name="Straight Connector 189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1" name="Group 180"/>
          <p:cNvGrpSpPr/>
          <p:nvPr userDrawn="1"/>
        </p:nvGrpSpPr>
        <p:grpSpPr>
          <a:xfrm>
            <a:off x="2400102" y="-141165"/>
            <a:ext cx="152400" cy="122115"/>
            <a:chOff x="7983415" y="6582508"/>
            <a:chExt cx="152400" cy="486507"/>
          </a:xfrm>
        </p:grpSpPr>
        <p:cxnSp>
          <p:nvCxnSpPr>
            <p:cNvPr id="188" name="Straight Connector 187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2" name="Group 181"/>
          <p:cNvGrpSpPr/>
          <p:nvPr userDrawn="1"/>
        </p:nvGrpSpPr>
        <p:grpSpPr>
          <a:xfrm>
            <a:off x="1701845" y="-141165"/>
            <a:ext cx="152400" cy="122115"/>
            <a:chOff x="7983415" y="6582508"/>
            <a:chExt cx="152400" cy="486507"/>
          </a:xfrm>
        </p:grpSpPr>
        <p:cxnSp>
          <p:nvCxnSpPr>
            <p:cNvPr id="186" name="Straight Connector 185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Group 182"/>
          <p:cNvGrpSpPr/>
          <p:nvPr userDrawn="1"/>
        </p:nvGrpSpPr>
        <p:grpSpPr>
          <a:xfrm>
            <a:off x="1003588" y="-141165"/>
            <a:ext cx="152400" cy="122115"/>
            <a:chOff x="7983415" y="6582508"/>
            <a:chExt cx="152400" cy="486507"/>
          </a:xfrm>
        </p:grpSpPr>
        <p:cxnSp>
          <p:nvCxnSpPr>
            <p:cNvPr id="184" name="Straight Connector 183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8" name="Freeform 7"/>
          <p:cNvSpPr>
            <a:spLocks noChangeAspect="1" noEditPoints="1"/>
          </p:cNvSpPr>
          <p:nvPr userDrawn="1"/>
        </p:nvSpPr>
        <p:spPr bwMode="white">
          <a:xfrm>
            <a:off x="0" y="1"/>
            <a:ext cx="9144000" cy="6857665"/>
          </a:xfrm>
          <a:custGeom>
            <a:avLst/>
            <a:gdLst>
              <a:gd name="T0" fmla="*/ 0 w 6803"/>
              <a:gd name="T1" fmla="*/ 0 h 5102"/>
              <a:gd name="T2" fmla="*/ 0 w 6803"/>
              <a:gd name="T3" fmla="*/ 5102 h 5102"/>
              <a:gd name="T4" fmla="*/ 6803 w 6803"/>
              <a:gd name="T5" fmla="*/ 5102 h 5102"/>
              <a:gd name="T6" fmla="*/ 6803 w 6803"/>
              <a:gd name="T7" fmla="*/ 0 h 5102"/>
              <a:gd name="T8" fmla="*/ 0 w 6803"/>
              <a:gd name="T9" fmla="*/ 0 h 5102"/>
              <a:gd name="T10" fmla="*/ 6751 w 6803"/>
              <a:gd name="T11" fmla="*/ 5048 h 5102"/>
              <a:gd name="T12" fmla="*/ 52 w 6803"/>
              <a:gd name="T13" fmla="*/ 5048 h 5102"/>
              <a:gd name="T14" fmla="*/ 52 w 6803"/>
              <a:gd name="T15" fmla="*/ 54 h 5102"/>
              <a:gd name="T16" fmla="*/ 6751 w 6803"/>
              <a:gd name="T17" fmla="*/ 54 h 5102"/>
              <a:gd name="T18" fmla="*/ 6751 w 6803"/>
              <a:gd name="T19" fmla="*/ 5048 h 5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803" h="5102">
                <a:moveTo>
                  <a:pt x="0" y="0"/>
                </a:moveTo>
                <a:lnTo>
                  <a:pt x="0" y="5102"/>
                </a:lnTo>
                <a:lnTo>
                  <a:pt x="6803" y="5102"/>
                </a:lnTo>
                <a:lnTo>
                  <a:pt x="6803" y="0"/>
                </a:lnTo>
                <a:lnTo>
                  <a:pt x="0" y="0"/>
                </a:lnTo>
                <a:close/>
                <a:moveTo>
                  <a:pt x="6751" y="5048"/>
                </a:moveTo>
                <a:lnTo>
                  <a:pt x="52" y="5048"/>
                </a:lnTo>
                <a:lnTo>
                  <a:pt x="52" y="54"/>
                </a:lnTo>
                <a:lnTo>
                  <a:pt x="6751" y="54"/>
                </a:lnTo>
                <a:lnTo>
                  <a:pt x="6751" y="504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50" name="TextBox 149"/>
          <p:cNvSpPr txBox="1"/>
          <p:nvPr userDrawn="1"/>
        </p:nvSpPr>
        <p:spPr>
          <a:xfrm>
            <a:off x="8138559" y="6567050"/>
            <a:ext cx="545862" cy="12311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567A4CEE-210B-4A43-8E57-98E37E0AC15F}" type="slidenum">
              <a:rPr lang="en-US" sz="800" spc="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pPr algn="r"/>
              <a:t>‹#›</a:t>
            </a:fld>
            <a:endParaRPr lang="en-US" sz="800" spc="0" baseline="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54" name="Rectangle 153"/>
          <p:cNvSpPr/>
          <p:nvPr userDrawn="1"/>
        </p:nvSpPr>
        <p:spPr>
          <a:xfrm>
            <a:off x="7038578" y="6567049"/>
            <a:ext cx="1099980" cy="12311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lvl="0" indent="0" algn="r"/>
            <a:r>
              <a:rPr lang="en-US" sz="800" spc="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© Duarte, Inc. 2014</a:t>
            </a:r>
            <a:endParaRPr lang="en-US" sz="800" spc="0" baseline="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57" name="Text Placeholder 2"/>
          <p:cNvSpPr>
            <a:spLocks noGrp="1"/>
          </p:cNvSpPr>
          <p:nvPr>
            <p:ph type="body" idx="16"/>
          </p:nvPr>
        </p:nvSpPr>
        <p:spPr>
          <a:xfrm>
            <a:off x="4647276" y="1134598"/>
            <a:ext cx="4037139" cy="536519"/>
          </a:xfrm>
        </p:spPr>
        <p:txBody>
          <a:bodyPr anchor="t">
            <a:noAutofit/>
          </a:bodyPr>
          <a:lstStyle>
            <a:lvl1pPr marL="0" indent="0">
              <a:buNone/>
              <a:defRPr sz="15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0" name="Content Placeholder 2"/>
          <p:cNvSpPr>
            <a:spLocks noGrp="1"/>
          </p:cNvSpPr>
          <p:nvPr>
            <p:ph idx="12"/>
          </p:nvPr>
        </p:nvSpPr>
        <p:spPr>
          <a:xfrm>
            <a:off x="6043787" y="1816100"/>
            <a:ext cx="2640628" cy="4583111"/>
          </a:xfrm>
        </p:spPr>
        <p:txBody>
          <a:bodyPr>
            <a:noAutofit/>
          </a:bodyPr>
          <a:lstStyle>
            <a:lvl1pPr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1" name="Content Placeholder 2"/>
          <p:cNvSpPr>
            <a:spLocks noGrp="1"/>
          </p:cNvSpPr>
          <p:nvPr>
            <p:ph idx="17"/>
          </p:nvPr>
        </p:nvSpPr>
        <p:spPr>
          <a:xfrm>
            <a:off x="3256668" y="1816100"/>
            <a:ext cx="2640628" cy="4583111"/>
          </a:xfrm>
        </p:spPr>
        <p:txBody>
          <a:bodyPr>
            <a:noAutofit/>
          </a:bodyPr>
          <a:lstStyle>
            <a:lvl1pPr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2" name="Content Placeholder 2"/>
          <p:cNvSpPr>
            <a:spLocks noGrp="1"/>
          </p:cNvSpPr>
          <p:nvPr>
            <p:ph idx="18"/>
          </p:nvPr>
        </p:nvSpPr>
        <p:spPr>
          <a:xfrm>
            <a:off x="457732" y="1816100"/>
            <a:ext cx="2640628" cy="4583111"/>
          </a:xfrm>
        </p:spPr>
        <p:txBody>
          <a:bodyPr>
            <a:noAutofit/>
          </a:bodyPr>
          <a:lstStyle>
            <a:lvl1pPr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3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458788" y="6399212"/>
            <a:ext cx="5438508" cy="458788"/>
          </a:xfrm>
        </p:spPr>
        <p:txBody>
          <a:bodyPr vert="horz" lIns="0" tIns="0" rIns="0" bIns="0" rtlCol="0" anchor="ctr">
            <a:noAutofit/>
          </a:bodyPr>
          <a:lstStyle>
            <a:lvl1pPr>
              <a:defRPr lang="en-US" sz="800" i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1478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731" y="454006"/>
            <a:ext cx="8226689" cy="3255751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Aft>
                <a:spcPts val="600"/>
              </a:spcAft>
              <a:defRPr sz="6600" cap="none" baseline="0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276" name="Straight Connector 275"/>
          <p:cNvCxnSpPr/>
          <p:nvPr userDrawn="1"/>
        </p:nvCxnSpPr>
        <p:spPr>
          <a:xfrm>
            <a:off x="457731" y="6873247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 userDrawn="1"/>
        </p:nvCxnSpPr>
        <p:spPr>
          <a:xfrm>
            <a:off x="8684419" y="6873247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8" name="Group 277"/>
          <p:cNvGrpSpPr/>
          <p:nvPr userDrawn="1"/>
        </p:nvGrpSpPr>
        <p:grpSpPr>
          <a:xfrm>
            <a:off x="7986158" y="6873247"/>
            <a:ext cx="152400" cy="122115"/>
            <a:chOff x="7983415" y="6582508"/>
            <a:chExt cx="152400" cy="486507"/>
          </a:xfrm>
        </p:grpSpPr>
        <p:cxnSp>
          <p:nvCxnSpPr>
            <p:cNvPr id="309" name="Straight Connector 308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9" name="Group 278"/>
          <p:cNvGrpSpPr/>
          <p:nvPr userDrawn="1"/>
        </p:nvGrpSpPr>
        <p:grpSpPr>
          <a:xfrm>
            <a:off x="7287901" y="6873247"/>
            <a:ext cx="152400" cy="122115"/>
            <a:chOff x="7983415" y="6582508"/>
            <a:chExt cx="152400" cy="486507"/>
          </a:xfrm>
        </p:grpSpPr>
        <p:cxnSp>
          <p:nvCxnSpPr>
            <p:cNvPr id="307" name="Straight Connector 306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Connector 307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0" name="Group 279"/>
          <p:cNvGrpSpPr/>
          <p:nvPr userDrawn="1"/>
        </p:nvGrpSpPr>
        <p:grpSpPr>
          <a:xfrm>
            <a:off x="6589644" y="6873247"/>
            <a:ext cx="152400" cy="122115"/>
            <a:chOff x="7983415" y="6582508"/>
            <a:chExt cx="152400" cy="486507"/>
          </a:xfrm>
        </p:grpSpPr>
        <p:cxnSp>
          <p:nvCxnSpPr>
            <p:cNvPr id="305" name="Straight Connector 304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Straight Connector 305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1" name="Group 280"/>
          <p:cNvGrpSpPr/>
          <p:nvPr userDrawn="1"/>
        </p:nvGrpSpPr>
        <p:grpSpPr>
          <a:xfrm>
            <a:off x="5891387" y="6873247"/>
            <a:ext cx="152400" cy="122115"/>
            <a:chOff x="7983415" y="6582508"/>
            <a:chExt cx="152400" cy="486507"/>
          </a:xfrm>
        </p:grpSpPr>
        <p:cxnSp>
          <p:nvCxnSpPr>
            <p:cNvPr id="303" name="Straight Connector 302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Connector 303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2" name="Group 281"/>
          <p:cNvGrpSpPr/>
          <p:nvPr userDrawn="1"/>
        </p:nvGrpSpPr>
        <p:grpSpPr>
          <a:xfrm>
            <a:off x="5193130" y="6873247"/>
            <a:ext cx="152400" cy="122115"/>
            <a:chOff x="7983415" y="6582508"/>
            <a:chExt cx="152400" cy="486507"/>
          </a:xfrm>
        </p:grpSpPr>
        <p:cxnSp>
          <p:nvCxnSpPr>
            <p:cNvPr id="301" name="Straight Connector 300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3" name="Group 282"/>
          <p:cNvGrpSpPr/>
          <p:nvPr userDrawn="1"/>
        </p:nvGrpSpPr>
        <p:grpSpPr>
          <a:xfrm>
            <a:off x="4494873" y="6873247"/>
            <a:ext cx="152400" cy="122115"/>
            <a:chOff x="7983415" y="6582508"/>
            <a:chExt cx="152400" cy="486507"/>
          </a:xfrm>
        </p:grpSpPr>
        <p:cxnSp>
          <p:nvCxnSpPr>
            <p:cNvPr id="299" name="Straight Connector 298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4" name="Group 283"/>
          <p:cNvGrpSpPr/>
          <p:nvPr userDrawn="1"/>
        </p:nvGrpSpPr>
        <p:grpSpPr>
          <a:xfrm>
            <a:off x="3796616" y="6873247"/>
            <a:ext cx="152400" cy="122115"/>
            <a:chOff x="7983415" y="6582508"/>
            <a:chExt cx="152400" cy="486507"/>
          </a:xfrm>
        </p:grpSpPr>
        <p:cxnSp>
          <p:nvCxnSpPr>
            <p:cNvPr id="297" name="Straight Connector 296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5" name="Group 284"/>
          <p:cNvGrpSpPr/>
          <p:nvPr userDrawn="1"/>
        </p:nvGrpSpPr>
        <p:grpSpPr>
          <a:xfrm>
            <a:off x="3098359" y="6873247"/>
            <a:ext cx="152400" cy="122115"/>
            <a:chOff x="7983415" y="6582508"/>
            <a:chExt cx="152400" cy="486507"/>
          </a:xfrm>
        </p:grpSpPr>
        <p:cxnSp>
          <p:nvCxnSpPr>
            <p:cNvPr id="295" name="Straight Connector 294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6" name="Group 285"/>
          <p:cNvGrpSpPr/>
          <p:nvPr userDrawn="1"/>
        </p:nvGrpSpPr>
        <p:grpSpPr>
          <a:xfrm>
            <a:off x="2400102" y="6873247"/>
            <a:ext cx="152400" cy="122115"/>
            <a:chOff x="7983415" y="6582508"/>
            <a:chExt cx="152400" cy="486507"/>
          </a:xfrm>
        </p:grpSpPr>
        <p:cxnSp>
          <p:nvCxnSpPr>
            <p:cNvPr id="293" name="Straight Connector 292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7" name="Group 286"/>
          <p:cNvGrpSpPr/>
          <p:nvPr userDrawn="1"/>
        </p:nvGrpSpPr>
        <p:grpSpPr>
          <a:xfrm>
            <a:off x="1701845" y="6873247"/>
            <a:ext cx="152400" cy="122115"/>
            <a:chOff x="7983415" y="6582508"/>
            <a:chExt cx="152400" cy="486507"/>
          </a:xfrm>
        </p:grpSpPr>
        <p:cxnSp>
          <p:nvCxnSpPr>
            <p:cNvPr id="291" name="Straight Connector 290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8" name="Group 287"/>
          <p:cNvGrpSpPr/>
          <p:nvPr userDrawn="1"/>
        </p:nvGrpSpPr>
        <p:grpSpPr>
          <a:xfrm>
            <a:off x="1003588" y="6873247"/>
            <a:ext cx="152400" cy="122115"/>
            <a:chOff x="7983415" y="6582508"/>
            <a:chExt cx="152400" cy="486507"/>
          </a:xfrm>
        </p:grpSpPr>
        <p:cxnSp>
          <p:nvCxnSpPr>
            <p:cNvPr id="289" name="Straight Connector 288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1" name="Straight Connector 240"/>
          <p:cNvCxnSpPr/>
          <p:nvPr userDrawn="1"/>
        </p:nvCxnSpPr>
        <p:spPr>
          <a:xfrm rot="5400000">
            <a:off x="-90267" y="392949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2" name="Group 241"/>
          <p:cNvGrpSpPr/>
          <p:nvPr userDrawn="1"/>
        </p:nvGrpSpPr>
        <p:grpSpPr>
          <a:xfrm rot="5400000">
            <a:off x="-166467" y="5940709"/>
            <a:ext cx="152400" cy="122115"/>
            <a:chOff x="7983415" y="6582508"/>
            <a:chExt cx="152400" cy="486507"/>
          </a:xfrm>
        </p:grpSpPr>
        <p:cxnSp>
          <p:nvCxnSpPr>
            <p:cNvPr id="274" name="Straight Connector 273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3" name="Group 242"/>
          <p:cNvGrpSpPr/>
          <p:nvPr userDrawn="1"/>
        </p:nvGrpSpPr>
        <p:grpSpPr>
          <a:xfrm rot="5400000">
            <a:off x="-166467" y="5467067"/>
            <a:ext cx="152400" cy="122115"/>
            <a:chOff x="7983415" y="6582508"/>
            <a:chExt cx="152400" cy="486507"/>
          </a:xfrm>
        </p:grpSpPr>
        <p:cxnSp>
          <p:nvCxnSpPr>
            <p:cNvPr id="272" name="Straight Connector 271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4" name="Group 243"/>
          <p:cNvGrpSpPr/>
          <p:nvPr userDrawn="1"/>
        </p:nvGrpSpPr>
        <p:grpSpPr>
          <a:xfrm rot="5400000">
            <a:off x="-166467" y="4993425"/>
            <a:ext cx="152400" cy="122115"/>
            <a:chOff x="7983415" y="6582508"/>
            <a:chExt cx="152400" cy="486507"/>
          </a:xfrm>
        </p:grpSpPr>
        <p:cxnSp>
          <p:nvCxnSpPr>
            <p:cNvPr id="270" name="Straight Connector 269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5" name="Group 244"/>
          <p:cNvGrpSpPr/>
          <p:nvPr userDrawn="1"/>
        </p:nvGrpSpPr>
        <p:grpSpPr>
          <a:xfrm rot="5400000">
            <a:off x="-166467" y="4519783"/>
            <a:ext cx="152400" cy="122115"/>
            <a:chOff x="7983415" y="6582508"/>
            <a:chExt cx="152400" cy="486507"/>
          </a:xfrm>
        </p:grpSpPr>
        <p:cxnSp>
          <p:nvCxnSpPr>
            <p:cNvPr id="268" name="Straight Connector 267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Straight Connector 268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6" name="Group 245"/>
          <p:cNvGrpSpPr/>
          <p:nvPr userDrawn="1"/>
        </p:nvGrpSpPr>
        <p:grpSpPr>
          <a:xfrm rot="5400000">
            <a:off x="-166467" y="4046141"/>
            <a:ext cx="152400" cy="122115"/>
            <a:chOff x="7983415" y="6582508"/>
            <a:chExt cx="152400" cy="486507"/>
          </a:xfrm>
        </p:grpSpPr>
        <p:cxnSp>
          <p:nvCxnSpPr>
            <p:cNvPr id="266" name="Straight Connector 265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7" name="Group 246"/>
          <p:cNvGrpSpPr/>
          <p:nvPr userDrawn="1"/>
        </p:nvGrpSpPr>
        <p:grpSpPr>
          <a:xfrm rot="5400000">
            <a:off x="-166467" y="3572499"/>
            <a:ext cx="152400" cy="122115"/>
            <a:chOff x="7983415" y="6582508"/>
            <a:chExt cx="152400" cy="486507"/>
          </a:xfrm>
        </p:grpSpPr>
        <p:cxnSp>
          <p:nvCxnSpPr>
            <p:cNvPr id="264" name="Straight Connector 263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8" name="Group 247"/>
          <p:cNvGrpSpPr/>
          <p:nvPr userDrawn="1"/>
        </p:nvGrpSpPr>
        <p:grpSpPr>
          <a:xfrm rot="5400000">
            <a:off x="-166467" y="3098857"/>
            <a:ext cx="152400" cy="122115"/>
            <a:chOff x="7983415" y="6582508"/>
            <a:chExt cx="152400" cy="486507"/>
          </a:xfrm>
        </p:grpSpPr>
        <p:cxnSp>
          <p:nvCxnSpPr>
            <p:cNvPr id="262" name="Straight Connector 261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Connector 262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9" name="Group 248"/>
          <p:cNvGrpSpPr/>
          <p:nvPr userDrawn="1"/>
        </p:nvGrpSpPr>
        <p:grpSpPr>
          <a:xfrm rot="5400000">
            <a:off x="-166467" y="2625215"/>
            <a:ext cx="152400" cy="122115"/>
            <a:chOff x="7983415" y="6582508"/>
            <a:chExt cx="152400" cy="486507"/>
          </a:xfrm>
        </p:grpSpPr>
        <p:cxnSp>
          <p:nvCxnSpPr>
            <p:cNvPr id="260" name="Straight Connector 259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0" name="Group 249"/>
          <p:cNvGrpSpPr/>
          <p:nvPr userDrawn="1"/>
        </p:nvGrpSpPr>
        <p:grpSpPr>
          <a:xfrm rot="5400000">
            <a:off x="-166467" y="2151573"/>
            <a:ext cx="152400" cy="122115"/>
            <a:chOff x="7983415" y="6582508"/>
            <a:chExt cx="152400" cy="486507"/>
          </a:xfrm>
        </p:grpSpPr>
        <p:cxnSp>
          <p:nvCxnSpPr>
            <p:cNvPr id="258" name="Straight Connector 257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1" name="Group 250"/>
          <p:cNvGrpSpPr/>
          <p:nvPr userDrawn="1"/>
        </p:nvGrpSpPr>
        <p:grpSpPr>
          <a:xfrm rot="5400000">
            <a:off x="-166467" y="1677931"/>
            <a:ext cx="152400" cy="122115"/>
            <a:chOff x="7983415" y="6582508"/>
            <a:chExt cx="152400" cy="486507"/>
          </a:xfrm>
        </p:grpSpPr>
        <p:cxnSp>
          <p:nvCxnSpPr>
            <p:cNvPr id="256" name="Straight Connector 255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2" name="Group 251"/>
          <p:cNvGrpSpPr/>
          <p:nvPr userDrawn="1"/>
        </p:nvGrpSpPr>
        <p:grpSpPr>
          <a:xfrm rot="5400000">
            <a:off x="-166467" y="997340"/>
            <a:ext cx="152400" cy="122115"/>
            <a:chOff x="7983415" y="6582508"/>
            <a:chExt cx="152400" cy="486507"/>
          </a:xfrm>
        </p:grpSpPr>
        <p:cxnSp>
          <p:nvCxnSpPr>
            <p:cNvPr id="254" name="Straight Connector 253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3" name="Straight Connector 252"/>
          <p:cNvCxnSpPr/>
          <p:nvPr userDrawn="1"/>
        </p:nvCxnSpPr>
        <p:spPr>
          <a:xfrm rot="5400000">
            <a:off x="-90267" y="6338154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 userDrawn="1"/>
        </p:nvCxnSpPr>
        <p:spPr>
          <a:xfrm rot="5400000">
            <a:off x="9227541" y="392949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7" name="Group 206"/>
          <p:cNvGrpSpPr/>
          <p:nvPr userDrawn="1"/>
        </p:nvGrpSpPr>
        <p:grpSpPr>
          <a:xfrm rot="5400000">
            <a:off x="9151341" y="5940709"/>
            <a:ext cx="152400" cy="122115"/>
            <a:chOff x="7983415" y="6582508"/>
            <a:chExt cx="152400" cy="486507"/>
          </a:xfrm>
        </p:grpSpPr>
        <p:cxnSp>
          <p:nvCxnSpPr>
            <p:cNvPr id="239" name="Straight Connector 238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8" name="Group 207"/>
          <p:cNvGrpSpPr/>
          <p:nvPr userDrawn="1"/>
        </p:nvGrpSpPr>
        <p:grpSpPr>
          <a:xfrm rot="5400000">
            <a:off x="9151341" y="5467067"/>
            <a:ext cx="152400" cy="122115"/>
            <a:chOff x="7983415" y="6582508"/>
            <a:chExt cx="152400" cy="486507"/>
          </a:xfrm>
        </p:grpSpPr>
        <p:cxnSp>
          <p:nvCxnSpPr>
            <p:cNvPr id="237" name="Straight Connector 236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9" name="Group 208"/>
          <p:cNvGrpSpPr/>
          <p:nvPr userDrawn="1"/>
        </p:nvGrpSpPr>
        <p:grpSpPr>
          <a:xfrm rot="5400000">
            <a:off x="9151341" y="4993425"/>
            <a:ext cx="152400" cy="122115"/>
            <a:chOff x="7983415" y="6582508"/>
            <a:chExt cx="152400" cy="486507"/>
          </a:xfrm>
        </p:grpSpPr>
        <p:cxnSp>
          <p:nvCxnSpPr>
            <p:cNvPr id="235" name="Straight Connector 234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0" name="Group 209"/>
          <p:cNvGrpSpPr/>
          <p:nvPr userDrawn="1"/>
        </p:nvGrpSpPr>
        <p:grpSpPr>
          <a:xfrm rot="5400000">
            <a:off x="9151341" y="4519783"/>
            <a:ext cx="152400" cy="122115"/>
            <a:chOff x="7983415" y="6582508"/>
            <a:chExt cx="152400" cy="486507"/>
          </a:xfrm>
        </p:grpSpPr>
        <p:cxnSp>
          <p:nvCxnSpPr>
            <p:cNvPr id="233" name="Straight Connector 232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1" name="Group 210"/>
          <p:cNvGrpSpPr/>
          <p:nvPr userDrawn="1"/>
        </p:nvGrpSpPr>
        <p:grpSpPr>
          <a:xfrm rot="5400000">
            <a:off x="9151341" y="4046141"/>
            <a:ext cx="152400" cy="122115"/>
            <a:chOff x="7983415" y="6582508"/>
            <a:chExt cx="152400" cy="486507"/>
          </a:xfrm>
        </p:grpSpPr>
        <p:cxnSp>
          <p:nvCxnSpPr>
            <p:cNvPr id="231" name="Straight Connector 230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2" name="Group 211"/>
          <p:cNvGrpSpPr/>
          <p:nvPr userDrawn="1"/>
        </p:nvGrpSpPr>
        <p:grpSpPr>
          <a:xfrm rot="5400000">
            <a:off x="9151341" y="3572499"/>
            <a:ext cx="152400" cy="122115"/>
            <a:chOff x="7983415" y="6582508"/>
            <a:chExt cx="152400" cy="486507"/>
          </a:xfrm>
        </p:grpSpPr>
        <p:cxnSp>
          <p:nvCxnSpPr>
            <p:cNvPr id="229" name="Straight Connector 228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Group 212"/>
          <p:cNvGrpSpPr/>
          <p:nvPr userDrawn="1"/>
        </p:nvGrpSpPr>
        <p:grpSpPr>
          <a:xfrm rot="5400000">
            <a:off x="9151341" y="3098857"/>
            <a:ext cx="152400" cy="122115"/>
            <a:chOff x="7983415" y="6582508"/>
            <a:chExt cx="152400" cy="486507"/>
          </a:xfrm>
        </p:grpSpPr>
        <p:cxnSp>
          <p:nvCxnSpPr>
            <p:cNvPr id="227" name="Straight Connector 226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4" name="Group 213"/>
          <p:cNvGrpSpPr/>
          <p:nvPr userDrawn="1"/>
        </p:nvGrpSpPr>
        <p:grpSpPr>
          <a:xfrm rot="5400000">
            <a:off x="9151341" y="2625215"/>
            <a:ext cx="152400" cy="122115"/>
            <a:chOff x="7983415" y="6582508"/>
            <a:chExt cx="152400" cy="486507"/>
          </a:xfrm>
        </p:grpSpPr>
        <p:cxnSp>
          <p:nvCxnSpPr>
            <p:cNvPr id="225" name="Straight Connector 224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5" name="Group 214"/>
          <p:cNvGrpSpPr/>
          <p:nvPr userDrawn="1"/>
        </p:nvGrpSpPr>
        <p:grpSpPr>
          <a:xfrm rot="5400000">
            <a:off x="9151341" y="2151573"/>
            <a:ext cx="152400" cy="122115"/>
            <a:chOff x="7983415" y="6582508"/>
            <a:chExt cx="152400" cy="486507"/>
          </a:xfrm>
        </p:grpSpPr>
        <p:cxnSp>
          <p:nvCxnSpPr>
            <p:cNvPr id="223" name="Straight Connector 222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6" name="Group 215"/>
          <p:cNvGrpSpPr/>
          <p:nvPr userDrawn="1"/>
        </p:nvGrpSpPr>
        <p:grpSpPr>
          <a:xfrm rot="5400000">
            <a:off x="9151341" y="1677931"/>
            <a:ext cx="152400" cy="122115"/>
            <a:chOff x="7983415" y="6582508"/>
            <a:chExt cx="152400" cy="486507"/>
          </a:xfrm>
        </p:grpSpPr>
        <p:cxnSp>
          <p:nvCxnSpPr>
            <p:cNvPr id="221" name="Straight Connector 220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7" name="Group 216"/>
          <p:cNvGrpSpPr/>
          <p:nvPr userDrawn="1"/>
        </p:nvGrpSpPr>
        <p:grpSpPr>
          <a:xfrm rot="5400000">
            <a:off x="9151341" y="997340"/>
            <a:ext cx="152400" cy="122115"/>
            <a:chOff x="7983415" y="6582508"/>
            <a:chExt cx="152400" cy="486507"/>
          </a:xfrm>
        </p:grpSpPr>
        <p:cxnSp>
          <p:nvCxnSpPr>
            <p:cNvPr id="219" name="Straight Connector 218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8" name="Straight Connector 217"/>
          <p:cNvCxnSpPr/>
          <p:nvPr userDrawn="1"/>
        </p:nvCxnSpPr>
        <p:spPr>
          <a:xfrm rot="5400000">
            <a:off x="9227541" y="6338154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 userDrawn="1"/>
        </p:nvCxnSpPr>
        <p:spPr>
          <a:xfrm>
            <a:off x="457731" y="-141165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 userDrawn="1"/>
        </p:nvCxnSpPr>
        <p:spPr>
          <a:xfrm>
            <a:off x="8684419" y="-141165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3" name="Group 172"/>
          <p:cNvGrpSpPr/>
          <p:nvPr userDrawn="1"/>
        </p:nvGrpSpPr>
        <p:grpSpPr>
          <a:xfrm>
            <a:off x="7986158" y="-141165"/>
            <a:ext cx="152400" cy="122115"/>
            <a:chOff x="7983415" y="6582508"/>
            <a:chExt cx="152400" cy="486507"/>
          </a:xfrm>
        </p:grpSpPr>
        <p:cxnSp>
          <p:nvCxnSpPr>
            <p:cNvPr id="204" name="Straight Connector 203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4" name="Group 173"/>
          <p:cNvGrpSpPr/>
          <p:nvPr userDrawn="1"/>
        </p:nvGrpSpPr>
        <p:grpSpPr>
          <a:xfrm>
            <a:off x="7287901" y="-141165"/>
            <a:ext cx="152400" cy="122115"/>
            <a:chOff x="7983415" y="6582508"/>
            <a:chExt cx="152400" cy="486507"/>
          </a:xfrm>
        </p:grpSpPr>
        <p:cxnSp>
          <p:nvCxnSpPr>
            <p:cNvPr id="202" name="Straight Connector 201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5" name="Group 174"/>
          <p:cNvGrpSpPr/>
          <p:nvPr userDrawn="1"/>
        </p:nvGrpSpPr>
        <p:grpSpPr>
          <a:xfrm>
            <a:off x="6589644" y="-141165"/>
            <a:ext cx="152400" cy="122115"/>
            <a:chOff x="7983415" y="6582508"/>
            <a:chExt cx="152400" cy="486507"/>
          </a:xfrm>
        </p:grpSpPr>
        <p:cxnSp>
          <p:nvCxnSpPr>
            <p:cNvPr id="200" name="Straight Connector 199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6" name="Group 175"/>
          <p:cNvGrpSpPr/>
          <p:nvPr userDrawn="1"/>
        </p:nvGrpSpPr>
        <p:grpSpPr>
          <a:xfrm>
            <a:off x="5891387" y="-141165"/>
            <a:ext cx="152400" cy="122115"/>
            <a:chOff x="7983415" y="6582508"/>
            <a:chExt cx="152400" cy="486507"/>
          </a:xfrm>
        </p:grpSpPr>
        <p:cxnSp>
          <p:nvCxnSpPr>
            <p:cNvPr id="198" name="Straight Connector 197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/>
          <p:cNvGrpSpPr/>
          <p:nvPr userDrawn="1"/>
        </p:nvGrpSpPr>
        <p:grpSpPr>
          <a:xfrm>
            <a:off x="5193130" y="-141165"/>
            <a:ext cx="152400" cy="122115"/>
            <a:chOff x="7983415" y="6582508"/>
            <a:chExt cx="152400" cy="486507"/>
          </a:xfrm>
        </p:grpSpPr>
        <p:cxnSp>
          <p:nvCxnSpPr>
            <p:cNvPr id="196" name="Straight Connector 195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8" name="Group 177"/>
          <p:cNvGrpSpPr/>
          <p:nvPr userDrawn="1"/>
        </p:nvGrpSpPr>
        <p:grpSpPr>
          <a:xfrm>
            <a:off x="4494873" y="-141165"/>
            <a:ext cx="152400" cy="122115"/>
            <a:chOff x="7983415" y="6582508"/>
            <a:chExt cx="152400" cy="486507"/>
          </a:xfrm>
        </p:grpSpPr>
        <p:cxnSp>
          <p:nvCxnSpPr>
            <p:cNvPr id="194" name="Straight Connector 193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9" name="Group 178"/>
          <p:cNvGrpSpPr/>
          <p:nvPr userDrawn="1"/>
        </p:nvGrpSpPr>
        <p:grpSpPr>
          <a:xfrm>
            <a:off x="3796616" y="-141165"/>
            <a:ext cx="152400" cy="122115"/>
            <a:chOff x="7983415" y="6582508"/>
            <a:chExt cx="152400" cy="486507"/>
          </a:xfrm>
        </p:grpSpPr>
        <p:cxnSp>
          <p:nvCxnSpPr>
            <p:cNvPr id="192" name="Straight Connector 191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0" name="Group 179"/>
          <p:cNvGrpSpPr/>
          <p:nvPr userDrawn="1"/>
        </p:nvGrpSpPr>
        <p:grpSpPr>
          <a:xfrm>
            <a:off x="3098359" y="-141165"/>
            <a:ext cx="152400" cy="122115"/>
            <a:chOff x="7983415" y="6582508"/>
            <a:chExt cx="152400" cy="486507"/>
          </a:xfrm>
        </p:grpSpPr>
        <p:cxnSp>
          <p:nvCxnSpPr>
            <p:cNvPr id="190" name="Straight Connector 189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1" name="Group 180"/>
          <p:cNvGrpSpPr/>
          <p:nvPr userDrawn="1"/>
        </p:nvGrpSpPr>
        <p:grpSpPr>
          <a:xfrm>
            <a:off x="2400102" y="-141165"/>
            <a:ext cx="152400" cy="122115"/>
            <a:chOff x="7983415" y="6582508"/>
            <a:chExt cx="152400" cy="486507"/>
          </a:xfrm>
        </p:grpSpPr>
        <p:cxnSp>
          <p:nvCxnSpPr>
            <p:cNvPr id="188" name="Straight Connector 187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2" name="Group 181"/>
          <p:cNvGrpSpPr/>
          <p:nvPr userDrawn="1"/>
        </p:nvGrpSpPr>
        <p:grpSpPr>
          <a:xfrm>
            <a:off x="1701845" y="-141165"/>
            <a:ext cx="152400" cy="122115"/>
            <a:chOff x="7983415" y="6582508"/>
            <a:chExt cx="152400" cy="486507"/>
          </a:xfrm>
        </p:grpSpPr>
        <p:cxnSp>
          <p:nvCxnSpPr>
            <p:cNvPr id="186" name="Straight Connector 185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Group 182"/>
          <p:cNvGrpSpPr/>
          <p:nvPr userDrawn="1"/>
        </p:nvGrpSpPr>
        <p:grpSpPr>
          <a:xfrm>
            <a:off x="1003588" y="-141165"/>
            <a:ext cx="152400" cy="122115"/>
            <a:chOff x="7983415" y="6582508"/>
            <a:chExt cx="152400" cy="486507"/>
          </a:xfrm>
        </p:grpSpPr>
        <p:cxnSp>
          <p:nvCxnSpPr>
            <p:cNvPr id="184" name="Straight Connector 183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8" name="Freeform 7"/>
          <p:cNvSpPr>
            <a:spLocks noChangeAspect="1" noEditPoints="1"/>
          </p:cNvSpPr>
          <p:nvPr userDrawn="1"/>
        </p:nvSpPr>
        <p:spPr bwMode="white">
          <a:xfrm>
            <a:off x="0" y="1"/>
            <a:ext cx="9144000" cy="6857665"/>
          </a:xfrm>
          <a:custGeom>
            <a:avLst/>
            <a:gdLst>
              <a:gd name="T0" fmla="*/ 0 w 6803"/>
              <a:gd name="T1" fmla="*/ 0 h 5102"/>
              <a:gd name="T2" fmla="*/ 0 w 6803"/>
              <a:gd name="T3" fmla="*/ 5102 h 5102"/>
              <a:gd name="T4" fmla="*/ 6803 w 6803"/>
              <a:gd name="T5" fmla="*/ 5102 h 5102"/>
              <a:gd name="T6" fmla="*/ 6803 w 6803"/>
              <a:gd name="T7" fmla="*/ 0 h 5102"/>
              <a:gd name="T8" fmla="*/ 0 w 6803"/>
              <a:gd name="T9" fmla="*/ 0 h 5102"/>
              <a:gd name="T10" fmla="*/ 6751 w 6803"/>
              <a:gd name="T11" fmla="*/ 5048 h 5102"/>
              <a:gd name="T12" fmla="*/ 52 w 6803"/>
              <a:gd name="T13" fmla="*/ 5048 h 5102"/>
              <a:gd name="T14" fmla="*/ 52 w 6803"/>
              <a:gd name="T15" fmla="*/ 54 h 5102"/>
              <a:gd name="T16" fmla="*/ 6751 w 6803"/>
              <a:gd name="T17" fmla="*/ 54 h 5102"/>
              <a:gd name="T18" fmla="*/ 6751 w 6803"/>
              <a:gd name="T19" fmla="*/ 5048 h 5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803" h="5102">
                <a:moveTo>
                  <a:pt x="0" y="0"/>
                </a:moveTo>
                <a:lnTo>
                  <a:pt x="0" y="5102"/>
                </a:lnTo>
                <a:lnTo>
                  <a:pt x="6803" y="5102"/>
                </a:lnTo>
                <a:lnTo>
                  <a:pt x="6803" y="0"/>
                </a:lnTo>
                <a:lnTo>
                  <a:pt x="0" y="0"/>
                </a:lnTo>
                <a:close/>
                <a:moveTo>
                  <a:pt x="6751" y="5048"/>
                </a:moveTo>
                <a:lnTo>
                  <a:pt x="52" y="5048"/>
                </a:lnTo>
                <a:lnTo>
                  <a:pt x="52" y="54"/>
                </a:lnTo>
                <a:lnTo>
                  <a:pt x="6751" y="54"/>
                </a:lnTo>
                <a:lnTo>
                  <a:pt x="6751" y="504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50" name="TextBox 149"/>
          <p:cNvSpPr txBox="1"/>
          <p:nvPr userDrawn="1"/>
        </p:nvSpPr>
        <p:spPr>
          <a:xfrm>
            <a:off x="8138559" y="6567050"/>
            <a:ext cx="545862" cy="12311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567A4CEE-210B-4A43-8E57-98E37E0AC15F}" type="slidenum">
              <a:rPr lang="en-US" sz="800" spc="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pPr algn="r"/>
              <a:t>‹#›</a:t>
            </a:fld>
            <a:endParaRPr lang="en-US" sz="800" spc="0" baseline="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54" name="Rectangle 153"/>
          <p:cNvSpPr/>
          <p:nvPr userDrawn="1"/>
        </p:nvSpPr>
        <p:spPr>
          <a:xfrm>
            <a:off x="7038578" y="6567049"/>
            <a:ext cx="1099980" cy="12311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lvl="0" indent="0" algn="r"/>
            <a:r>
              <a:rPr lang="en-US" sz="800" spc="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© Duarte, Inc. 2014</a:t>
            </a:r>
            <a:endParaRPr lang="en-US" sz="800" spc="0" baseline="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cxnSp>
        <p:nvCxnSpPr>
          <p:cNvPr id="153" name="Straight Connector 152"/>
          <p:cNvCxnSpPr/>
          <p:nvPr userDrawn="1"/>
        </p:nvCxnSpPr>
        <p:spPr>
          <a:xfrm flipH="1">
            <a:off x="457732" y="4030998"/>
            <a:ext cx="822668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9974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2" name="Text Placeholder 2"/>
          <p:cNvSpPr>
            <a:spLocks noGrp="1"/>
          </p:cNvSpPr>
          <p:nvPr>
            <p:ph type="body" idx="10"/>
          </p:nvPr>
        </p:nvSpPr>
        <p:spPr>
          <a:xfrm>
            <a:off x="459580" y="1134598"/>
            <a:ext cx="8227220" cy="536519"/>
          </a:xfrm>
        </p:spPr>
        <p:txBody>
          <a:bodyPr anchor="t">
            <a:noAutofit/>
          </a:bodyPr>
          <a:lstStyle>
            <a:lvl1pPr marL="0" indent="0">
              <a:buNone/>
              <a:defRPr sz="15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3" name="Content Placeholder 2"/>
          <p:cNvSpPr>
            <a:spLocks noGrp="1"/>
          </p:cNvSpPr>
          <p:nvPr>
            <p:ph idx="1"/>
          </p:nvPr>
        </p:nvSpPr>
        <p:spPr>
          <a:xfrm>
            <a:off x="457732" y="1816100"/>
            <a:ext cx="4037143" cy="4583111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4" name="Content Placeholder 2"/>
          <p:cNvSpPr>
            <a:spLocks noGrp="1"/>
          </p:cNvSpPr>
          <p:nvPr>
            <p:ph idx="12"/>
          </p:nvPr>
        </p:nvSpPr>
        <p:spPr>
          <a:xfrm>
            <a:off x="4647276" y="1816100"/>
            <a:ext cx="4037143" cy="4583111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303" name="Group 302"/>
          <p:cNvGrpSpPr/>
          <p:nvPr userDrawn="1"/>
        </p:nvGrpSpPr>
        <p:grpSpPr>
          <a:xfrm>
            <a:off x="-151325" y="-141165"/>
            <a:ext cx="9439923" cy="7136527"/>
            <a:chOff x="-151325" y="-141165"/>
            <a:chExt cx="9439923" cy="7136527"/>
          </a:xfrm>
        </p:grpSpPr>
        <p:grpSp>
          <p:nvGrpSpPr>
            <p:cNvPr id="304" name="Group 303"/>
            <p:cNvGrpSpPr/>
            <p:nvPr userDrawn="1"/>
          </p:nvGrpSpPr>
          <p:grpSpPr>
            <a:xfrm>
              <a:off x="457731" y="6873247"/>
              <a:ext cx="8226688" cy="122115"/>
              <a:chOff x="457731" y="6582508"/>
              <a:chExt cx="8226688" cy="486507"/>
            </a:xfrm>
          </p:grpSpPr>
          <p:cxnSp>
            <p:nvCxnSpPr>
              <p:cNvPr id="413" name="Straight Connector 412"/>
              <p:cNvCxnSpPr/>
              <p:nvPr userDrawn="1"/>
            </p:nvCxnSpPr>
            <p:spPr>
              <a:xfrm>
                <a:off x="457731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4" name="Straight Connector 413"/>
              <p:cNvCxnSpPr/>
              <p:nvPr userDrawn="1"/>
            </p:nvCxnSpPr>
            <p:spPr>
              <a:xfrm>
                <a:off x="8684419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15" name="Group 414"/>
              <p:cNvGrpSpPr/>
              <p:nvPr userDrawn="1"/>
            </p:nvGrpSpPr>
            <p:grpSpPr>
              <a:xfrm>
                <a:off x="798615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446" name="Straight Connector 44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7" name="Straight Connector 44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6" name="Group 415"/>
              <p:cNvGrpSpPr/>
              <p:nvPr userDrawn="1"/>
            </p:nvGrpSpPr>
            <p:grpSpPr>
              <a:xfrm>
                <a:off x="7287901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444" name="Straight Connector 44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5" name="Straight Connector 44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7" name="Group 416"/>
              <p:cNvGrpSpPr/>
              <p:nvPr userDrawn="1"/>
            </p:nvGrpSpPr>
            <p:grpSpPr>
              <a:xfrm>
                <a:off x="6589644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442" name="Straight Connector 44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3" name="Straight Connector 44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8" name="Group 417"/>
              <p:cNvGrpSpPr/>
              <p:nvPr userDrawn="1"/>
            </p:nvGrpSpPr>
            <p:grpSpPr>
              <a:xfrm>
                <a:off x="5891387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440" name="Straight Connector 43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1" name="Straight Connector 44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9" name="Group 418"/>
              <p:cNvGrpSpPr/>
              <p:nvPr userDrawn="1"/>
            </p:nvGrpSpPr>
            <p:grpSpPr>
              <a:xfrm>
                <a:off x="5193130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438" name="Straight Connector 43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9" name="Straight Connector 43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0" name="Group 419"/>
              <p:cNvGrpSpPr/>
              <p:nvPr userDrawn="1"/>
            </p:nvGrpSpPr>
            <p:grpSpPr>
              <a:xfrm>
                <a:off x="4494873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436" name="Straight Connector 43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7" name="Straight Connector 43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1" name="Group 420"/>
              <p:cNvGrpSpPr/>
              <p:nvPr userDrawn="1"/>
            </p:nvGrpSpPr>
            <p:grpSpPr>
              <a:xfrm>
                <a:off x="3796616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434" name="Straight Connector 43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5" name="Straight Connector 43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2" name="Group 421"/>
              <p:cNvGrpSpPr/>
              <p:nvPr userDrawn="1"/>
            </p:nvGrpSpPr>
            <p:grpSpPr>
              <a:xfrm>
                <a:off x="3098359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432" name="Straight Connector 43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3" name="Straight Connector 43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3" name="Group 422"/>
              <p:cNvGrpSpPr/>
              <p:nvPr userDrawn="1"/>
            </p:nvGrpSpPr>
            <p:grpSpPr>
              <a:xfrm>
                <a:off x="2400102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430" name="Straight Connector 42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1" name="Straight Connector 43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4" name="Group 423"/>
              <p:cNvGrpSpPr/>
              <p:nvPr userDrawn="1"/>
            </p:nvGrpSpPr>
            <p:grpSpPr>
              <a:xfrm>
                <a:off x="1701845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428" name="Straight Connector 42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9" name="Straight Connector 42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5" name="Group 424"/>
              <p:cNvGrpSpPr/>
              <p:nvPr userDrawn="1"/>
            </p:nvGrpSpPr>
            <p:grpSpPr>
              <a:xfrm>
                <a:off x="100358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426" name="Straight Connector 42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7" name="Straight Connector 42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05" name="Group 304"/>
            <p:cNvGrpSpPr/>
            <p:nvPr userDrawn="1"/>
          </p:nvGrpSpPr>
          <p:grpSpPr>
            <a:xfrm>
              <a:off x="-151325" y="454007"/>
              <a:ext cx="122115" cy="5945205"/>
              <a:chOff x="-238875" y="454007"/>
              <a:chExt cx="122115" cy="5945205"/>
            </a:xfrm>
          </p:grpSpPr>
          <p:cxnSp>
            <p:nvCxnSpPr>
              <p:cNvPr id="378" name="Straight Connector 377"/>
              <p:cNvCxnSpPr/>
              <p:nvPr userDrawn="1"/>
            </p:nvCxnSpPr>
            <p:spPr>
              <a:xfrm rot="5400000">
                <a:off x="-177817" y="392949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79" name="Group 378"/>
              <p:cNvGrpSpPr/>
              <p:nvPr userDrawn="1"/>
            </p:nvGrpSpPr>
            <p:grpSpPr>
              <a:xfrm rot="5400000">
                <a:off x="-254017" y="594070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411" name="Straight Connector 41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2" name="Straight Connector 41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0" name="Group 379"/>
              <p:cNvGrpSpPr/>
              <p:nvPr userDrawn="1"/>
            </p:nvGrpSpPr>
            <p:grpSpPr>
              <a:xfrm rot="5400000">
                <a:off x="-254017" y="546706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409" name="Straight Connector 40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0" name="Straight Connector 40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1" name="Group 380"/>
              <p:cNvGrpSpPr/>
              <p:nvPr userDrawn="1"/>
            </p:nvGrpSpPr>
            <p:grpSpPr>
              <a:xfrm rot="5400000">
                <a:off x="-254017" y="499342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407" name="Straight Connector 40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8" name="Straight Connector 40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2" name="Group 381"/>
              <p:cNvGrpSpPr/>
              <p:nvPr userDrawn="1"/>
            </p:nvGrpSpPr>
            <p:grpSpPr>
              <a:xfrm rot="5400000">
                <a:off x="-254017" y="451978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405" name="Straight Connector 40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6" name="Straight Connector 40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3" name="Group 382"/>
              <p:cNvGrpSpPr/>
              <p:nvPr userDrawn="1"/>
            </p:nvGrpSpPr>
            <p:grpSpPr>
              <a:xfrm rot="5400000">
                <a:off x="-254017" y="404614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403" name="Straight Connector 40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4" name="Straight Connector 40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4" name="Group 383"/>
              <p:cNvGrpSpPr/>
              <p:nvPr userDrawn="1"/>
            </p:nvGrpSpPr>
            <p:grpSpPr>
              <a:xfrm rot="5400000">
                <a:off x="-254017" y="357249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401" name="Straight Connector 40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2" name="Straight Connector 40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5" name="Group 384"/>
              <p:cNvGrpSpPr/>
              <p:nvPr userDrawn="1"/>
            </p:nvGrpSpPr>
            <p:grpSpPr>
              <a:xfrm rot="5400000">
                <a:off x="-254017" y="309885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399" name="Straight Connector 39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0" name="Straight Connector 39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6" name="Group 385"/>
              <p:cNvGrpSpPr/>
              <p:nvPr userDrawn="1"/>
            </p:nvGrpSpPr>
            <p:grpSpPr>
              <a:xfrm rot="5400000">
                <a:off x="-254017" y="262521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397" name="Straight Connector 39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8" name="Straight Connector 39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7" name="Group 386"/>
              <p:cNvGrpSpPr/>
              <p:nvPr userDrawn="1"/>
            </p:nvGrpSpPr>
            <p:grpSpPr>
              <a:xfrm rot="5400000">
                <a:off x="-254017" y="215157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395" name="Straight Connector 39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6" name="Straight Connector 39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8" name="Group 387"/>
              <p:cNvGrpSpPr/>
              <p:nvPr userDrawn="1"/>
            </p:nvGrpSpPr>
            <p:grpSpPr>
              <a:xfrm rot="5400000">
                <a:off x="-254017" y="167793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393" name="Straight Connector 39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4" name="Straight Connector 39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9" name="Group 388"/>
              <p:cNvGrpSpPr/>
              <p:nvPr userDrawn="1"/>
            </p:nvGrpSpPr>
            <p:grpSpPr>
              <a:xfrm rot="5400000">
                <a:off x="-254017" y="997340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391" name="Straight Connector 39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2" name="Straight Connector 39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90" name="Straight Connector 389"/>
              <p:cNvCxnSpPr/>
              <p:nvPr userDrawn="1"/>
            </p:nvCxnSpPr>
            <p:spPr>
              <a:xfrm rot="5400000">
                <a:off x="-177817" y="6338154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6" name="Group 305"/>
            <p:cNvGrpSpPr/>
            <p:nvPr userDrawn="1"/>
          </p:nvGrpSpPr>
          <p:grpSpPr>
            <a:xfrm>
              <a:off x="9166483" y="454007"/>
              <a:ext cx="122115" cy="5945205"/>
              <a:chOff x="-238875" y="454007"/>
              <a:chExt cx="122115" cy="5945205"/>
            </a:xfrm>
          </p:grpSpPr>
          <p:cxnSp>
            <p:nvCxnSpPr>
              <p:cNvPr id="343" name="Straight Connector 342"/>
              <p:cNvCxnSpPr/>
              <p:nvPr userDrawn="1"/>
            </p:nvCxnSpPr>
            <p:spPr>
              <a:xfrm rot="5400000">
                <a:off x="-177817" y="392949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44" name="Group 343"/>
              <p:cNvGrpSpPr/>
              <p:nvPr userDrawn="1"/>
            </p:nvGrpSpPr>
            <p:grpSpPr>
              <a:xfrm rot="5400000">
                <a:off x="-254017" y="594070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376" name="Straight Connector 37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7" name="Straight Connector 37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5" name="Group 344"/>
              <p:cNvGrpSpPr/>
              <p:nvPr userDrawn="1"/>
            </p:nvGrpSpPr>
            <p:grpSpPr>
              <a:xfrm rot="5400000">
                <a:off x="-254017" y="546706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374" name="Straight Connector 37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5" name="Straight Connector 37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6" name="Group 345"/>
              <p:cNvGrpSpPr/>
              <p:nvPr userDrawn="1"/>
            </p:nvGrpSpPr>
            <p:grpSpPr>
              <a:xfrm rot="5400000">
                <a:off x="-254017" y="499342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372" name="Straight Connector 37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3" name="Straight Connector 37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7" name="Group 346"/>
              <p:cNvGrpSpPr/>
              <p:nvPr userDrawn="1"/>
            </p:nvGrpSpPr>
            <p:grpSpPr>
              <a:xfrm rot="5400000">
                <a:off x="-254017" y="451978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370" name="Straight Connector 36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1" name="Straight Connector 37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8" name="Group 347"/>
              <p:cNvGrpSpPr/>
              <p:nvPr userDrawn="1"/>
            </p:nvGrpSpPr>
            <p:grpSpPr>
              <a:xfrm rot="5400000">
                <a:off x="-254017" y="404614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368" name="Straight Connector 36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9" name="Straight Connector 36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9" name="Group 348"/>
              <p:cNvGrpSpPr/>
              <p:nvPr userDrawn="1"/>
            </p:nvGrpSpPr>
            <p:grpSpPr>
              <a:xfrm rot="5400000">
                <a:off x="-254017" y="357249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366" name="Straight Connector 36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7" name="Straight Connector 36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0" name="Group 349"/>
              <p:cNvGrpSpPr/>
              <p:nvPr userDrawn="1"/>
            </p:nvGrpSpPr>
            <p:grpSpPr>
              <a:xfrm rot="5400000">
                <a:off x="-254017" y="309885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364" name="Straight Connector 36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5" name="Straight Connector 36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1" name="Group 350"/>
              <p:cNvGrpSpPr/>
              <p:nvPr userDrawn="1"/>
            </p:nvGrpSpPr>
            <p:grpSpPr>
              <a:xfrm rot="5400000">
                <a:off x="-254017" y="262521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362" name="Straight Connector 36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3" name="Straight Connector 36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2" name="Group 351"/>
              <p:cNvGrpSpPr/>
              <p:nvPr userDrawn="1"/>
            </p:nvGrpSpPr>
            <p:grpSpPr>
              <a:xfrm rot="5400000">
                <a:off x="-254017" y="215157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360" name="Straight Connector 35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1" name="Straight Connector 36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3" name="Group 352"/>
              <p:cNvGrpSpPr/>
              <p:nvPr userDrawn="1"/>
            </p:nvGrpSpPr>
            <p:grpSpPr>
              <a:xfrm rot="5400000">
                <a:off x="-254017" y="167793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358" name="Straight Connector 35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9" name="Straight Connector 35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4" name="Group 353"/>
              <p:cNvGrpSpPr/>
              <p:nvPr userDrawn="1"/>
            </p:nvGrpSpPr>
            <p:grpSpPr>
              <a:xfrm rot="5400000">
                <a:off x="-254017" y="997340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356" name="Straight Connector 35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7" name="Straight Connector 35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55" name="Straight Connector 354"/>
              <p:cNvCxnSpPr/>
              <p:nvPr userDrawn="1"/>
            </p:nvCxnSpPr>
            <p:spPr>
              <a:xfrm rot="5400000">
                <a:off x="-177817" y="6338154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7" name="Group 306"/>
            <p:cNvGrpSpPr/>
            <p:nvPr userDrawn="1"/>
          </p:nvGrpSpPr>
          <p:grpSpPr>
            <a:xfrm>
              <a:off x="457731" y="-141165"/>
              <a:ext cx="8226688" cy="122115"/>
              <a:chOff x="457731" y="6582508"/>
              <a:chExt cx="8226688" cy="486507"/>
            </a:xfrm>
          </p:grpSpPr>
          <p:cxnSp>
            <p:nvCxnSpPr>
              <p:cNvPr id="308" name="Straight Connector 307"/>
              <p:cNvCxnSpPr/>
              <p:nvPr userDrawn="1"/>
            </p:nvCxnSpPr>
            <p:spPr>
              <a:xfrm>
                <a:off x="457731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Straight Connector 308"/>
              <p:cNvCxnSpPr/>
              <p:nvPr userDrawn="1"/>
            </p:nvCxnSpPr>
            <p:spPr>
              <a:xfrm>
                <a:off x="8684419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0" name="Group 309"/>
              <p:cNvGrpSpPr/>
              <p:nvPr userDrawn="1"/>
            </p:nvGrpSpPr>
            <p:grpSpPr>
              <a:xfrm>
                <a:off x="798615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41" name="Straight Connector 34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2" name="Straight Connector 34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1" name="Group 310"/>
              <p:cNvGrpSpPr/>
              <p:nvPr userDrawn="1"/>
            </p:nvGrpSpPr>
            <p:grpSpPr>
              <a:xfrm>
                <a:off x="7287901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39" name="Straight Connector 33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0" name="Straight Connector 33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2" name="Group 311"/>
              <p:cNvGrpSpPr/>
              <p:nvPr userDrawn="1"/>
            </p:nvGrpSpPr>
            <p:grpSpPr>
              <a:xfrm>
                <a:off x="6589644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37" name="Straight Connector 33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8" name="Straight Connector 33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3" name="Group 312"/>
              <p:cNvGrpSpPr/>
              <p:nvPr userDrawn="1"/>
            </p:nvGrpSpPr>
            <p:grpSpPr>
              <a:xfrm>
                <a:off x="5891387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35" name="Straight Connector 33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6" name="Straight Connector 33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4" name="Group 313"/>
              <p:cNvGrpSpPr/>
              <p:nvPr userDrawn="1"/>
            </p:nvGrpSpPr>
            <p:grpSpPr>
              <a:xfrm>
                <a:off x="5193130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33" name="Straight Connector 33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4" name="Straight Connector 33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5" name="Group 314"/>
              <p:cNvGrpSpPr/>
              <p:nvPr userDrawn="1"/>
            </p:nvGrpSpPr>
            <p:grpSpPr>
              <a:xfrm>
                <a:off x="4494873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31" name="Straight Connector 33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2" name="Straight Connector 33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6" name="Group 315"/>
              <p:cNvGrpSpPr/>
              <p:nvPr userDrawn="1"/>
            </p:nvGrpSpPr>
            <p:grpSpPr>
              <a:xfrm>
                <a:off x="3796616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29" name="Straight Connector 32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0" name="Straight Connector 32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7" name="Group 316"/>
              <p:cNvGrpSpPr/>
              <p:nvPr userDrawn="1"/>
            </p:nvGrpSpPr>
            <p:grpSpPr>
              <a:xfrm>
                <a:off x="3098359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27" name="Straight Connector 32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8" name="Straight Connector 32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8" name="Group 317"/>
              <p:cNvGrpSpPr/>
              <p:nvPr userDrawn="1"/>
            </p:nvGrpSpPr>
            <p:grpSpPr>
              <a:xfrm>
                <a:off x="2400102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25" name="Straight Connector 32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6" name="Straight Connector 32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9" name="Group 318"/>
              <p:cNvGrpSpPr/>
              <p:nvPr userDrawn="1"/>
            </p:nvGrpSpPr>
            <p:grpSpPr>
              <a:xfrm>
                <a:off x="1701845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23" name="Straight Connector 32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4" name="Straight Connector 32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0" name="Group 319"/>
              <p:cNvGrpSpPr/>
              <p:nvPr userDrawn="1"/>
            </p:nvGrpSpPr>
            <p:grpSpPr>
              <a:xfrm>
                <a:off x="100358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21" name="Straight Connector 32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2" name="Straight Connector 32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56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458788" y="6399212"/>
            <a:ext cx="5438508" cy="458788"/>
          </a:xfrm>
        </p:spPr>
        <p:txBody>
          <a:bodyPr vert="horz" lIns="0" tIns="0" rIns="0" bIns="0" rtlCol="0" anchor="ctr">
            <a:noAutofit/>
          </a:bodyPr>
          <a:lstStyle>
            <a:lvl1pPr>
              <a:defRPr lang="en-US" sz="800" i="0" kern="1200" dirty="0" smtClean="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4116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732" y="1816100"/>
            <a:ext cx="2640628" cy="4583111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2" name="Text Placeholder 2"/>
          <p:cNvSpPr>
            <a:spLocks noGrp="1"/>
          </p:cNvSpPr>
          <p:nvPr>
            <p:ph type="body" idx="10"/>
          </p:nvPr>
        </p:nvSpPr>
        <p:spPr>
          <a:xfrm>
            <a:off x="459580" y="1134598"/>
            <a:ext cx="8227220" cy="536519"/>
          </a:xfrm>
        </p:spPr>
        <p:txBody>
          <a:bodyPr anchor="t">
            <a:noAutofit/>
          </a:bodyPr>
          <a:lstStyle>
            <a:lvl1pPr marL="0" indent="0">
              <a:buNone/>
              <a:defRPr sz="15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1" name="Content Placeholder 2"/>
          <p:cNvSpPr>
            <a:spLocks noGrp="1"/>
          </p:cNvSpPr>
          <p:nvPr>
            <p:ph idx="11"/>
          </p:nvPr>
        </p:nvSpPr>
        <p:spPr>
          <a:xfrm>
            <a:off x="3256668" y="1816100"/>
            <a:ext cx="5430132" cy="4583111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166" name="Group 165"/>
          <p:cNvGrpSpPr/>
          <p:nvPr userDrawn="1"/>
        </p:nvGrpSpPr>
        <p:grpSpPr>
          <a:xfrm>
            <a:off x="-151325" y="-141165"/>
            <a:ext cx="9439923" cy="7136527"/>
            <a:chOff x="-151325" y="-141165"/>
            <a:chExt cx="9439923" cy="7136527"/>
          </a:xfrm>
        </p:grpSpPr>
        <p:grpSp>
          <p:nvGrpSpPr>
            <p:cNvPr id="167" name="Group 166"/>
            <p:cNvGrpSpPr/>
            <p:nvPr userDrawn="1"/>
          </p:nvGrpSpPr>
          <p:grpSpPr>
            <a:xfrm>
              <a:off x="457731" y="6873247"/>
              <a:ext cx="8226688" cy="122115"/>
              <a:chOff x="457731" y="6582508"/>
              <a:chExt cx="8226688" cy="486507"/>
            </a:xfrm>
          </p:grpSpPr>
          <p:cxnSp>
            <p:nvCxnSpPr>
              <p:cNvPr id="276" name="Straight Connector 275"/>
              <p:cNvCxnSpPr/>
              <p:nvPr userDrawn="1"/>
            </p:nvCxnSpPr>
            <p:spPr>
              <a:xfrm>
                <a:off x="457731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Straight Connector 276"/>
              <p:cNvCxnSpPr/>
              <p:nvPr userDrawn="1"/>
            </p:nvCxnSpPr>
            <p:spPr>
              <a:xfrm>
                <a:off x="8684419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78" name="Group 277"/>
              <p:cNvGrpSpPr/>
              <p:nvPr userDrawn="1"/>
            </p:nvGrpSpPr>
            <p:grpSpPr>
              <a:xfrm>
                <a:off x="798615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09" name="Straight Connector 30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0" name="Straight Connector 30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9" name="Group 278"/>
              <p:cNvGrpSpPr/>
              <p:nvPr userDrawn="1"/>
            </p:nvGrpSpPr>
            <p:grpSpPr>
              <a:xfrm>
                <a:off x="7287901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07" name="Straight Connector 30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8" name="Straight Connector 30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0" name="Group 279"/>
              <p:cNvGrpSpPr/>
              <p:nvPr userDrawn="1"/>
            </p:nvGrpSpPr>
            <p:grpSpPr>
              <a:xfrm>
                <a:off x="6589644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05" name="Straight Connector 30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6" name="Straight Connector 30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1" name="Group 280"/>
              <p:cNvGrpSpPr/>
              <p:nvPr userDrawn="1"/>
            </p:nvGrpSpPr>
            <p:grpSpPr>
              <a:xfrm>
                <a:off x="5891387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03" name="Straight Connector 30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4" name="Straight Connector 30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2" name="Group 281"/>
              <p:cNvGrpSpPr/>
              <p:nvPr userDrawn="1"/>
            </p:nvGrpSpPr>
            <p:grpSpPr>
              <a:xfrm>
                <a:off x="5193130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01" name="Straight Connector 30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2" name="Straight Connector 30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3" name="Group 282"/>
              <p:cNvGrpSpPr/>
              <p:nvPr userDrawn="1"/>
            </p:nvGrpSpPr>
            <p:grpSpPr>
              <a:xfrm>
                <a:off x="4494873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99" name="Straight Connector 29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Straight Connector 29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4" name="Group 283"/>
              <p:cNvGrpSpPr/>
              <p:nvPr userDrawn="1"/>
            </p:nvGrpSpPr>
            <p:grpSpPr>
              <a:xfrm>
                <a:off x="3796616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97" name="Straight Connector 29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8" name="Straight Connector 29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5" name="Group 284"/>
              <p:cNvGrpSpPr/>
              <p:nvPr userDrawn="1"/>
            </p:nvGrpSpPr>
            <p:grpSpPr>
              <a:xfrm>
                <a:off x="3098359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95" name="Straight Connector 29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6" name="Straight Connector 29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6" name="Group 285"/>
              <p:cNvGrpSpPr/>
              <p:nvPr userDrawn="1"/>
            </p:nvGrpSpPr>
            <p:grpSpPr>
              <a:xfrm>
                <a:off x="2400102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93" name="Straight Connector 29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4" name="Straight Connector 29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7" name="Group 286"/>
              <p:cNvGrpSpPr/>
              <p:nvPr userDrawn="1"/>
            </p:nvGrpSpPr>
            <p:grpSpPr>
              <a:xfrm>
                <a:off x="1701845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91" name="Straight Connector 29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2" name="Straight Connector 29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8" name="Group 287"/>
              <p:cNvGrpSpPr/>
              <p:nvPr userDrawn="1"/>
            </p:nvGrpSpPr>
            <p:grpSpPr>
              <a:xfrm>
                <a:off x="100358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89" name="Straight Connector 28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0" name="Straight Connector 28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68" name="Group 167"/>
            <p:cNvGrpSpPr/>
            <p:nvPr userDrawn="1"/>
          </p:nvGrpSpPr>
          <p:grpSpPr>
            <a:xfrm>
              <a:off x="-151325" y="454007"/>
              <a:ext cx="122115" cy="5945205"/>
              <a:chOff x="-238875" y="454007"/>
              <a:chExt cx="122115" cy="5945205"/>
            </a:xfrm>
          </p:grpSpPr>
          <p:cxnSp>
            <p:nvCxnSpPr>
              <p:cNvPr id="241" name="Straight Connector 240"/>
              <p:cNvCxnSpPr/>
              <p:nvPr userDrawn="1"/>
            </p:nvCxnSpPr>
            <p:spPr>
              <a:xfrm rot="5400000">
                <a:off x="-177817" y="392949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42" name="Group 241"/>
              <p:cNvGrpSpPr/>
              <p:nvPr userDrawn="1"/>
            </p:nvGrpSpPr>
            <p:grpSpPr>
              <a:xfrm rot="5400000">
                <a:off x="-254017" y="594070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74" name="Straight Connector 27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5" name="Straight Connector 27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3" name="Group 242"/>
              <p:cNvGrpSpPr/>
              <p:nvPr userDrawn="1"/>
            </p:nvGrpSpPr>
            <p:grpSpPr>
              <a:xfrm rot="5400000">
                <a:off x="-254017" y="546706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72" name="Straight Connector 27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3" name="Straight Connector 27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4" name="Group 243"/>
              <p:cNvGrpSpPr/>
              <p:nvPr userDrawn="1"/>
            </p:nvGrpSpPr>
            <p:grpSpPr>
              <a:xfrm rot="5400000">
                <a:off x="-254017" y="499342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70" name="Straight Connector 26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1" name="Straight Connector 27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5" name="Group 244"/>
              <p:cNvGrpSpPr/>
              <p:nvPr userDrawn="1"/>
            </p:nvGrpSpPr>
            <p:grpSpPr>
              <a:xfrm rot="5400000">
                <a:off x="-254017" y="451978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68" name="Straight Connector 26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9" name="Straight Connector 26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6" name="Group 245"/>
              <p:cNvGrpSpPr/>
              <p:nvPr userDrawn="1"/>
            </p:nvGrpSpPr>
            <p:grpSpPr>
              <a:xfrm rot="5400000">
                <a:off x="-254017" y="404614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66" name="Straight Connector 26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7" name="Straight Connector 26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7" name="Group 246"/>
              <p:cNvGrpSpPr/>
              <p:nvPr userDrawn="1"/>
            </p:nvGrpSpPr>
            <p:grpSpPr>
              <a:xfrm rot="5400000">
                <a:off x="-254017" y="357249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64" name="Straight Connector 26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5" name="Straight Connector 26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8" name="Group 247"/>
              <p:cNvGrpSpPr/>
              <p:nvPr userDrawn="1"/>
            </p:nvGrpSpPr>
            <p:grpSpPr>
              <a:xfrm rot="5400000">
                <a:off x="-254017" y="309885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62" name="Straight Connector 26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Straight Connector 26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9" name="Group 248"/>
              <p:cNvGrpSpPr/>
              <p:nvPr userDrawn="1"/>
            </p:nvGrpSpPr>
            <p:grpSpPr>
              <a:xfrm rot="5400000">
                <a:off x="-254017" y="262521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60" name="Straight Connector 25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1" name="Straight Connector 26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0" name="Group 249"/>
              <p:cNvGrpSpPr/>
              <p:nvPr userDrawn="1"/>
            </p:nvGrpSpPr>
            <p:grpSpPr>
              <a:xfrm rot="5400000">
                <a:off x="-254017" y="215157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58" name="Straight Connector 25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9" name="Straight Connector 25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1" name="Group 250"/>
              <p:cNvGrpSpPr/>
              <p:nvPr userDrawn="1"/>
            </p:nvGrpSpPr>
            <p:grpSpPr>
              <a:xfrm rot="5400000">
                <a:off x="-254017" y="167793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56" name="Straight Connector 25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7" name="Straight Connector 25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2" name="Group 251"/>
              <p:cNvGrpSpPr/>
              <p:nvPr userDrawn="1"/>
            </p:nvGrpSpPr>
            <p:grpSpPr>
              <a:xfrm rot="5400000">
                <a:off x="-254017" y="997340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54" name="Straight Connector 25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5" name="Straight Connector 25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53" name="Straight Connector 252"/>
              <p:cNvCxnSpPr/>
              <p:nvPr userDrawn="1"/>
            </p:nvCxnSpPr>
            <p:spPr>
              <a:xfrm rot="5400000">
                <a:off x="-177817" y="6338154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9" name="Group 168"/>
            <p:cNvGrpSpPr/>
            <p:nvPr userDrawn="1"/>
          </p:nvGrpSpPr>
          <p:grpSpPr>
            <a:xfrm>
              <a:off x="9166483" y="454007"/>
              <a:ext cx="122115" cy="5945205"/>
              <a:chOff x="-238875" y="454007"/>
              <a:chExt cx="122115" cy="5945205"/>
            </a:xfrm>
          </p:grpSpPr>
          <p:cxnSp>
            <p:nvCxnSpPr>
              <p:cNvPr id="206" name="Straight Connector 205"/>
              <p:cNvCxnSpPr/>
              <p:nvPr userDrawn="1"/>
            </p:nvCxnSpPr>
            <p:spPr>
              <a:xfrm rot="5400000">
                <a:off x="-177817" y="392949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7" name="Group 206"/>
              <p:cNvGrpSpPr/>
              <p:nvPr userDrawn="1"/>
            </p:nvGrpSpPr>
            <p:grpSpPr>
              <a:xfrm rot="5400000">
                <a:off x="-254017" y="594070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39" name="Straight Connector 23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Straight Connector 23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8" name="Group 207"/>
              <p:cNvGrpSpPr/>
              <p:nvPr userDrawn="1"/>
            </p:nvGrpSpPr>
            <p:grpSpPr>
              <a:xfrm rot="5400000">
                <a:off x="-254017" y="546706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37" name="Straight Connector 23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Straight Connector 23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9" name="Group 208"/>
              <p:cNvGrpSpPr/>
              <p:nvPr userDrawn="1"/>
            </p:nvGrpSpPr>
            <p:grpSpPr>
              <a:xfrm rot="5400000">
                <a:off x="-254017" y="499342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35" name="Straight Connector 23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Straight Connector 23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0" name="Group 209"/>
              <p:cNvGrpSpPr/>
              <p:nvPr userDrawn="1"/>
            </p:nvGrpSpPr>
            <p:grpSpPr>
              <a:xfrm rot="5400000">
                <a:off x="-254017" y="451978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33" name="Straight Connector 23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4" name="Straight Connector 23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1" name="Group 210"/>
              <p:cNvGrpSpPr/>
              <p:nvPr userDrawn="1"/>
            </p:nvGrpSpPr>
            <p:grpSpPr>
              <a:xfrm rot="5400000">
                <a:off x="-254017" y="404614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31" name="Straight Connector 23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2" name="Straight Connector 23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2" name="Group 211"/>
              <p:cNvGrpSpPr/>
              <p:nvPr userDrawn="1"/>
            </p:nvGrpSpPr>
            <p:grpSpPr>
              <a:xfrm rot="5400000">
                <a:off x="-254017" y="357249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29" name="Straight Connector 22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Straight Connector 22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3" name="Group 212"/>
              <p:cNvGrpSpPr/>
              <p:nvPr userDrawn="1"/>
            </p:nvGrpSpPr>
            <p:grpSpPr>
              <a:xfrm rot="5400000">
                <a:off x="-254017" y="309885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27" name="Straight Connector 22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4" name="Group 213"/>
              <p:cNvGrpSpPr/>
              <p:nvPr userDrawn="1"/>
            </p:nvGrpSpPr>
            <p:grpSpPr>
              <a:xfrm rot="5400000">
                <a:off x="-254017" y="262521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25" name="Straight Connector 22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5" name="Group 214"/>
              <p:cNvGrpSpPr/>
              <p:nvPr userDrawn="1"/>
            </p:nvGrpSpPr>
            <p:grpSpPr>
              <a:xfrm rot="5400000">
                <a:off x="-254017" y="215157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23" name="Straight Connector 22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Straight Connector 22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6" name="Group 215"/>
              <p:cNvGrpSpPr/>
              <p:nvPr userDrawn="1"/>
            </p:nvGrpSpPr>
            <p:grpSpPr>
              <a:xfrm rot="5400000">
                <a:off x="-254017" y="167793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21" name="Straight Connector 22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Straight Connector 22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7" name="Group 216"/>
              <p:cNvGrpSpPr/>
              <p:nvPr userDrawn="1"/>
            </p:nvGrpSpPr>
            <p:grpSpPr>
              <a:xfrm rot="5400000">
                <a:off x="-254017" y="997340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19" name="Straight Connector 21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Straight Connector 21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8" name="Straight Connector 217"/>
              <p:cNvCxnSpPr/>
              <p:nvPr userDrawn="1"/>
            </p:nvCxnSpPr>
            <p:spPr>
              <a:xfrm rot="5400000">
                <a:off x="-177817" y="6338154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0" name="Group 169"/>
            <p:cNvGrpSpPr/>
            <p:nvPr userDrawn="1"/>
          </p:nvGrpSpPr>
          <p:grpSpPr>
            <a:xfrm>
              <a:off x="457731" y="-141165"/>
              <a:ext cx="8226688" cy="122115"/>
              <a:chOff x="457731" y="6582508"/>
              <a:chExt cx="8226688" cy="486507"/>
            </a:xfrm>
          </p:grpSpPr>
          <p:cxnSp>
            <p:nvCxnSpPr>
              <p:cNvPr id="171" name="Straight Connector 170"/>
              <p:cNvCxnSpPr/>
              <p:nvPr userDrawn="1"/>
            </p:nvCxnSpPr>
            <p:spPr>
              <a:xfrm>
                <a:off x="457731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 userDrawn="1"/>
            </p:nvCxnSpPr>
            <p:spPr>
              <a:xfrm>
                <a:off x="8684419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3" name="Group 172"/>
              <p:cNvGrpSpPr/>
              <p:nvPr userDrawn="1"/>
            </p:nvGrpSpPr>
            <p:grpSpPr>
              <a:xfrm>
                <a:off x="798615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04" name="Straight Connector 20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Straight Connector 20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4" name="Group 173"/>
              <p:cNvGrpSpPr/>
              <p:nvPr userDrawn="1"/>
            </p:nvGrpSpPr>
            <p:grpSpPr>
              <a:xfrm>
                <a:off x="7287901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02" name="Straight Connector 20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Straight Connector 20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5" name="Group 174"/>
              <p:cNvGrpSpPr/>
              <p:nvPr userDrawn="1"/>
            </p:nvGrpSpPr>
            <p:grpSpPr>
              <a:xfrm>
                <a:off x="6589644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00" name="Straight Connector 19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Straight Connector 20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6" name="Group 175"/>
              <p:cNvGrpSpPr/>
              <p:nvPr userDrawn="1"/>
            </p:nvGrpSpPr>
            <p:grpSpPr>
              <a:xfrm>
                <a:off x="5891387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98" name="Straight Connector 19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Connector 19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7" name="Group 176"/>
              <p:cNvGrpSpPr/>
              <p:nvPr userDrawn="1"/>
            </p:nvGrpSpPr>
            <p:grpSpPr>
              <a:xfrm>
                <a:off x="5193130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96" name="Straight Connector 19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Connector 19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8" name="Group 177"/>
              <p:cNvGrpSpPr/>
              <p:nvPr userDrawn="1"/>
            </p:nvGrpSpPr>
            <p:grpSpPr>
              <a:xfrm>
                <a:off x="4494873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94" name="Straight Connector 19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9" name="Group 178"/>
              <p:cNvGrpSpPr/>
              <p:nvPr userDrawn="1"/>
            </p:nvGrpSpPr>
            <p:grpSpPr>
              <a:xfrm>
                <a:off x="3796616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92" name="Straight Connector 19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0" name="Group 179"/>
              <p:cNvGrpSpPr/>
              <p:nvPr userDrawn="1"/>
            </p:nvGrpSpPr>
            <p:grpSpPr>
              <a:xfrm>
                <a:off x="3098359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90" name="Straight Connector 18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Straight Connector 19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1" name="Group 180"/>
              <p:cNvGrpSpPr/>
              <p:nvPr userDrawn="1"/>
            </p:nvGrpSpPr>
            <p:grpSpPr>
              <a:xfrm>
                <a:off x="2400102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88" name="Straight Connector 18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2" name="Group 181"/>
              <p:cNvGrpSpPr/>
              <p:nvPr userDrawn="1"/>
            </p:nvGrpSpPr>
            <p:grpSpPr>
              <a:xfrm>
                <a:off x="1701845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86" name="Straight Connector 18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3" name="Group 182"/>
              <p:cNvGrpSpPr/>
              <p:nvPr userDrawn="1"/>
            </p:nvGrpSpPr>
            <p:grpSpPr>
              <a:xfrm>
                <a:off x="100358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84" name="Straight Connector 18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53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458788" y="6399212"/>
            <a:ext cx="5438508" cy="458788"/>
          </a:xfrm>
        </p:spPr>
        <p:txBody>
          <a:bodyPr vert="horz" lIns="0" tIns="0" rIns="0" bIns="0" rtlCol="0" anchor="ctr">
            <a:noAutofit/>
          </a:bodyPr>
          <a:lstStyle>
            <a:lvl1pPr>
              <a:defRPr lang="en-US" sz="800" i="0" kern="1200" dirty="0" smtClean="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0612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732" y="1816100"/>
            <a:ext cx="5439564" cy="4583111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2" name="Text Placeholder 2"/>
          <p:cNvSpPr>
            <a:spLocks noGrp="1"/>
          </p:cNvSpPr>
          <p:nvPr>
            <p:ph type="body" idx="10"/>
          </p:nvPr>
        </p:nvSpPr>
        <p:spPr>
          <a:xfrm>
            <a:off x="459580" y="1134598"/>
            <a:ext cx="8227220" cy="536519"/>
          </a:xfrm>
        </p:spPr>
        <p:txBody>
          <a:bodyPr anchor="t">
            <a:noAutofit/>
          </a:bodyPr>
          <a:lstStyle>
            <a:lvl1pPr marL="0" indent="0">
              <a:buNone/>
              <a:defRPr sz="15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3" name="Content Placeholder 2"/>
          <p:cNvSpPr>
            <a:spLocks noGrp="1"/>
          </p:cNvSpPr>
          <p:nvPr>
            <p:ph idx="12"/>
          </p:nvPr>
        </p:nvSpPr>
        <p:spPr>
          <a:xfrm>
            <a:off x="6043787" y="1816100"/>
            <a:ext cx="2640628" cy="4583111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166" name="Group 165"/>
          <p:cNvGrpSpPr/>
          <p:nvPr userDrawn="1"/>
        </p:nvGrpSpPr>
        <p:grpSpPr>
          <a:xfrm>
            <a:off x="-151325" y="-141165"/>
            <a:ext cx="9439923" cy="7136527"/>
            <a:chOff x="-151325" y="-141165"/>
            <a:chExt cx="9439923" cy="7136527"/>
          </a:xfrm>
        </p:grpSpPr>
        <p:grpSp>
          <p:nvGrpSpPr>
            <p:cNvPr id="167" name="Group 166"/>
            <p:cNvGrpSpPr/>
            <p:nvPr userDrawn="1"/>
          </p:nvGrpSpPr>
          <p:grpSpPr>
            <a:xfrm>
              <a:off x="457731" y="6873247"/>
              <a:ext cx="8226688" cy="122115"/>
              <a:chOff x="457731" y="6582508"/>
              <a:chExt cx="8226688" cy="486507"/>
            </a:xfrm>
          </p:grpSpPr>
          <p:cxnSp>
            <p:nvCxnSpPr>
              <p:cNvPr id="276" name="Straight Connector 275"/>
              <p:cNvCxnSpPr/>
              <p:nvPr userDrawn="1"/>
            </p:nvCxnSpPr>
            <p:spPr>
              <a:xfrm>
                <a:off x="457731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Straight Connector 276"/>
              <p:cNvCxnSpPr/>
              <p:nvPr userDrawn="1"/>
            </p:nvCxnSpPr>
            <p:spPr>
              <a:xfrm>
                <a:off x="8684419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78" name="Group 277"/>
              <p:cNvGrpSpPr/>
              <p:nvPr userDrawn="1"/>
            </p:nvGrpSpPr>
            <p:grpSpPr>
              <a:xfrm>
                <a:off x="798615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09" name="Straight Connector 30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0" name="Straight Connector 30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9" name="Group 278"/>
              <p:cNvGrpSpPr/>
              <p:nvPr userDrawn="1"/>
            </p:nvGrpSpPr>
            <p:grpSpPr>
              <a:xfrm>
                <a:off x="7287901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07" name="Straight Connector 30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8" name="Straight Connector 30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0" name="Group 279"/>
              <p:cNvGrpSpPr/>
              <p:nvPr userDrawn="1"/>
            </p:nvGrpSpPr>
            <p:grpSpPr>
              <a:xfrm>
                <a:off x="6589644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05" name="Straight Connector 30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6" name="Straight Connector 30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1" name="Group 280"/>
              <p:cNvGrpSpPr/>
              <p:nvPr userDrawn="1"/>
            </p:nvGrpSpPr>
            <p:grpSpPr>
              <a:xfrm>
                <a:off x="5891387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03" name="Straight Connector 30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4" name="Straight Connector 30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2" name="Group 281"/>
              <p:cNvGrpSpPr/>
              <p:nvPr userDrawn="1"/>
            </p:nvGrpSpPr>
            <p:grpSpPr>
              <a:xfrm>
                <a:off x="5193130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01" name="Straight Connector 30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2" name="Straight Connector 30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3" name="Group 282"/>
              <p:cNvGrpSpPr/>
              <p:nvPr userDrawn="1"/>
            </p:nvGrpSpPr>
            <p:grpSpPr>
              <a:xfrm>
                <a:off x="4494873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99" name="Straight Connector 29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Straight Connector 29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4" name="Group 283"/>
              <p:cNvGrpSpPr/>
              <p:nvPr userDrawn="1"/>
            </p:nvGrpSpPr>
            <p:grpSpPr>
              <a:xfrm>
                <a:off x="3796616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97" name="Straight Connector 29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8" name="Straight Connector 29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5" name="Group 284"/>
              <p:cNvGrpSpPr/>
              <p:nvPr userDrawn="1"/>
            </p:nvGrpSpPr>
            <p:grpSpPr>
              <a:xfrm>
                <a:off x="3098359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95" name="Straight Connector 29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6" name="Straight Connector 29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6" name="Group 285"/>
              <p:cNvGrpSpPr/>
              <p:nvPr userDrawn="1"/>
            </p:nvGrpSpPr>
            <p:grpSpPr>
              <a:xfrm>
                <a:off x="2400102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93" name="Straight Connector 29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4" name="Straight Connector 29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7" name="Group 286"/>
              <p:cNvGrpSpPr/>
              <p:nvPr userDrawn="1"/>
            </p:nvGrpSpPr>
            <p:grpSpPr>
              <a:xfrm>
                <a:off x="1701845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91" name="Straight Connector 29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2" name="Straight Connector 29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8" name="Group 287"/>
              <p:cNvGrpSpPr/>
              <p:nvPr userDrawn="1"/>
            </p:nvGrpSpPr>
            <p:grpSpPr>
              <a:xfrm>
                <a:off x="100358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89" name="Straight Connector 28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0" name="Straight Connector 28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68" name="Group 167"/>
            <p:cNvGrpSpPr/>
            <p:nvPr userDrawn="1"/>
          </p:nvGrpSpPr>
          <p:grpSpPr>
            <a:xfrm>
              <a:off x="-151325" y="454007"/>
              <a:ext cx="122115" cy="5945205"/>
              <a:chOff x="-238875" y="454007"/>
              <a:chExt cx="122115" cy="5945205"/>
            </a:xfrm>
          </p:grpSpPr>
          <p:cxnSp>
            <p:nvCxnSpPr>
              <p:cNvPr id="241" name="Straight Connector 240"/>
              <p:cNvCxnSpPr/>
              <p:nvPr userDrawn="1"/>
            </p:nvCxnSpPr>
            <p:spPr>
              <a:xfrm rot="5400000">
                <a:off x="-177817" y="392949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42" name="Group 241"/>
              <p:cNvGrpSpPr/>
              <p:nvPr userDrawn="1"/>
            </p:nvGrpSpPr>
            <p:grpSpPr>
              <a:xfrm rot="5400000">
                <a:off x="-254017" y="594070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74" name="Straight Connector 27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5" name="Straight Connector 27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3" name="Group 242"/>
              <p:cNvGrpSpPr/>
              <p:nvPr userDrawn="1"/>
            </p:nvGrpSpPr>
            <p:grpSpPr>
              <a:xfrm rot="5400000">
                <a:off x="-254017" y="546706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72" name="Straight Connector 27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3" name="Straight Connector 27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4" name="Group 243"/>
              <p:cNvGrpSpPr/>
              <p:nvPr userDrawn="1"/>
            </p:nvGrpSpPr>
            <p:grpSpPr>
              <a:xfrm rot="5400000">
                <a:off x="-254017" y="499342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70" name="Straight Connector 26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1" name="Straight Connector 27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5" name="Group 244"/>
              <p:cNvGrpSpPr/>
              <p:nvPr userDrawn="1"/>
            </p:nvGrpSpPr>
            <p:grpSpPr>
              <a:xfrm rot="5400000">
                <a:off x="-254017" y="451978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68" name="Straight Connector 26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9" name="Straight Connector 26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6" name="Group 245"/>
              <p:cNvGrpSpPr/>
              <p:nvPr userDrawn="1"/>
            </p:nvGrpSpPr>
            <p:grpSpPr>
              <a:xfrm rot="5400000">
                <a:off x="-254017" y="404614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66" name="Straight Connector 26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7" name="Straight Connector 26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7" name="Group 246"/>
              <p:cNvGrpSpPr/>
              <p:nvPr userDrawn="1"/>
            </p:nvGrpSpPr>
            <p:grpSpPr>
              <a:xfrm rot="5400000">
                <a:off x="-254017" y="357249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64" name="Straight Connector 26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5" name="Straight Connector 26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8" name="Group 247"/>
              <p:cNvGrpSpPr/>
              <p:nvPr userDrawn="1"/>
            </p:nvGrpSpPr>
            <p:grpSpPr>
              <a:xfrm rot="5400000">
                <a:off x="-254017" y="309885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62" name="Straight Connector 26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Straight Connector 26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9" name="Group 248"/>
              <p:cNvGrpSpPr/>
              <p:nvPr userDrawn="1"/>
            </p:nvGrpSpPr>
            <p:grpSpPr>
              <a:xfrm rot="5400000">
                <a:off x="-254017" y="262521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60" name="Straight Connector 25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1" name="Straight Connector 26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0" name="Group 249"/>
              <p:cNvGrpSpPr/>
              <p:nvPr userDrawn="1"/>
            </p:nvGrpSpPr>
            <p:grpSpPr>
              <a:xfrm rot="5400000">
                <a:off x="-254017" y="215157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58" name="Straight Connector 25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9" name="Straight Connector 25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1" name="Group 250"/>
              <p:cNvGrpSpPr/>
              <p:nvPr userDrawn="1"/>
            </p:nvGrpSpPr>
            <p:grpSpPr>
              <a:xfrm rot="5400000">
                <a:off x="-254017" y="167793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56" name="Straight Connector 25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7" name="Straight Connector 25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2" name="Group 251"/>
              <p:cNvGrpSpPr/>
              <p:nvPr userDrawn="1"/>
            </p:nvGrpSpPr>
            <p:grpSpPr>
              <a:xfrm rot="5400000">
                <a:off x="-254017" y="997340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54" name="Straight Connector 25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5" name="Straight Connector 25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53" name="Straight Connector 252"/>
              <p:cNvCxnSpPr/>
              <p:nvPr userDrawn="1"/>
            </p:nvCxnSpPr>
            <p:spPr>
              <a:xfrm rot="5400000">
                <a:off x="-177817" y="6338154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9" name="Group 168"/>
            <p:cNvGrpSpPr/>
            <p:nvPr userDrawn="1"/>
          </p:nvGrpSpPr>
          <p:grpSpPr>
            <a:xfrm>
              <a:off x="9166483" y="454007"/>
              <a:ext cx="122115" cy="5945205"/>
              <a:chOff x="-238875" y="454007"/>
              <a:chExt cx="122115" cy="5945205"/>
            </a:xfrm>
          </p:grpSpPr>
          <p:cxnSp>
            <p:nvCxnSpPr>
              <p:cNvPr id="206" name="Straight Connector 205"/>
              <p:cNvCxnSpPr/>
              <p:nvPr userDrawn="1"/>
            </p:nvCxnSpPr>
            <p:spPr>
              <a:xfrm rot="5400000">
                <a:off x="-177817" y="392949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7" name="Group 206"/>
              <p:cNvGrpSpPr/>
              <p:nvPr userDrawn="1"/>
            </p:nvGrpSpPr>
            <p:grpSpPr>
              <a:xfrm rot="5400000">
                <a:off x="-254017" y="594070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39" name="Straight Connector 23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Straight Connector 23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8" name="Group 207"/>
              <p:cNvGrpSpPr/>
              <p:nvPr userDrawn="1"/>
            </p:nvGrpSpPr>
            <p:grpSpPr>
              <a:xfrm rot="5400000">
                <a:off x="-254017" y="546706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37" name="Straight Connector 23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Straight Connector 23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9" name="Group 208"/>
              <p:cNvGrpSpPr/>
              <p:nvPr userDrawn="1"/>
            </p:nvGrpSpPr>
            <p:grpSpPr>
              <a:xfrm rot="5400000">
                <a:off x="-254017" y="499342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35" name="Straight Connector 23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Straight Connector 23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0" name="Group 209"/>
              <p:cNvGrpSpPr/>
              <p:nvPr userDrawn="1"/>
            </p:nvGrpSpPr>
            <p:grpSpPr>
              <a:xfrm rot="5400000">
                <a:off x="-254017" y="451978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33" name="Straight Connector 23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4" name="Straight Connector 23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1" name="Group 210"/>
              <p:cNvGrpSpPr/>
              <p:nvPr userDrawn="1"/>
            </p:nvGrpSpPr>
            <p:grpSpPr>
              <a:xfrm rot="5400000">
                <a:off x="-254017" y="404614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31" name="Straight Connector 23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2" name="Straight Connector 23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2" name="Group 211"/>
              <p:cNvGrpSpPr/>
              <p:nvPr userDrawn="1"/>
            </p:nvGrpSpPr>
            <p:grpSpPr>
              <a:xfrm rot="5400000">
                <a:off x="-254017" y="357249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29" name="Straight Connector 22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Straight Connector 22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3" name="Group 212"/>
              <p:cNvGrpSpPr/>
              <p:nvPr userDrawn="1"/>
            </p:nvGrpSpPr>
            <p:grpSpPr>
              <a:xfrm rot="5400000">
                <a:off x="-254017" y="309885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27" name="Straight Connector 22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4" name="Group 213"/>
              <p:cNvGrpSpPr/>
              <p:nvPr userDrawn="1"/>
            </p:nvGrpSpPr>
            <p:grpSpPr>
              <a:xfrm rot="5400000">
                <a:off x="-254017" y="262521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25" name="Straight Connector 22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5" name="Group 214"/>
              <p:cNvGrpSpPr/>
              <p:nvPr userDrawn="1"/>
            </p:nvGrpSpPr>
            <p:grpSpPr>
              <a:xfrm rot="5400000">
                <a:off x="-254017" y="215157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23" name="Straight Connector 22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Straight Connector 22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6" name="Group 215"/>
              <p:cNvGrpSpPr/>
              <p:nvPr userDrawn="1"/>
            </p:nvGrpSpPr>
            <p:grpSpPr>
              <a:xfrm rot="5400000">
                <a:off x="-254017" y="167793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21" name="Straight Connector 22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Straight Connector 22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7" name="Group 216"/>
              <p:cNvGrpSpPr/>
              <p:nvPr userDrawn="1"/>
            </p:nvGrpSpPr>
            <p:grpSpPr>
              <a:xfrm rot="5400000">
                <a:off x="-254017" y="997340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19" name="Straight Connector 21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Straight Connector 21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8" name="Straight Connector 217"/>
              <p:cNvCxnSpPr/>
              <p:nvPr userDrawn="1"/>
            </p:nvCxnSpPr>
            <p:spPr>
              <a:xfrm rot="5400000">
                <a:off x="-177817" y="6338154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0" name="Group 169"/>
            <p:cNvGrpSpPr/>
            <p:nvPr userDrawn="1"/>
          </p:nvGrpSpPr>
          <p:grpSpPr>
            <a:xfrm>
              <a:off x="457731" y="-141165"/>
              <a:ext cx="8226688" cy="122115"/>
              <a:chOff x="457731" y="6582508"/>
              <a:chExt cx="8226688" cy="486507"/>
            </a:xfrm>
          </p:grpSpPr>
          <p:cxnSp>
            <p:nvCxnSpPr>
              <p:cNvPr id="171" name="Straight Connector 170"/>
              <p:cNvCxnSpPr/>
              <p:nvPr userDrawn="1"/>
            </p:nvCxnSpPr>
            <p:spPr>
              <a:xfrm>
                <a:off x="457731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 userDrawn="1"/>
            </p:nvCxnSpPr>
            <p:spPr>
              <a:xfrm>
                <a:off x="8684419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3" name="Group 172"/>
              <p:cNvGrpSpPr/>
              <p:nvPr userDrawn="1"/>
            </p:nvGrpSpPr>
            <p:grpSpPr>
              <a:xfrm>
                <a:off x="798615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04" name="Straight Connector 20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Straight Connector 20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4" name="Group 173"/>
              <p:cNvGrpSpPr/>
              <p:nvPr userDrawn="1"/>
            </p:nvGrpSpPr>
            <p:grpSpPr>
              <a:xfrm>
                <a:off x="7287901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02" name="Straight Connector 20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Straight Connector 20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5" name="Group 174"/>
              <p:cNvGrpSpPr/>
              <p:nvPr userDrawn="1"/>
            </p:nvGrpSpPr>
            <p:grpSpPr>
              <a:xfrm>
                <a:off x="6589644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00" name="Straight Connector 19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Straight Connector 20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6" name="Group 175"/>
              <p:cNvGrpSpPr/>
              <p:nvPr userDrawn="1"/>
            </p:nvGrpSpPr>
            <p:grpSpPr>
              <a:xfrm>
                <a:off x="5891387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98" name="Straight Connector 19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Connector 19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7" name="Group 176"/>
              <p:cNvGrpSpPr/>
              <p:nvPr userDrawn="1"/>
            </p:nvGrpSpPr>
            <p:grpSpPr>
              <a:xfrm>
                <a:off x="5193130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96" name="Straight Connector 19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Connector 19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8" name="Group 177"/>
              <p:cNvGrpSpPr/>
              <p:nvPr userDrawn="1"/>
            </p:nvGrpSpPr>
            <p:grpSpPr>
              <a:xfrm>
                <a:off x="4494873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94" name="Straight Connector 19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9" name="Group 178"/>
              <p:cNvGrpSpPr/>
              <p:nvPr userDrawn="1"/>
            </p:nvGrpSpPr>
            <p:grpSpPr>
              <a:xfrm>
                <a:off x="3796616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92" name="Straight Connector 19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0" name="Group 179"/>
              <p:cNvGrpSpPr/>
              <p:nvPr userDrawn="1"/>
            </p:nvGrpSpPr>
            <p:grpSpPr>
              <a:xfrm>
                <a:off x="3098359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90" name="Straight Connector 18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Straight Connector 19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1" name="Group 180"/>
              <p:cNvGrpSpPr/>
              <p:nvPr userDrawn="1"/>
            </p:nvGrpSpPr>
            <p:grpSpPr>
              <a:xfrm>
                <a:off x="2400102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88" name="Straight Connector 18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2" name="Group 181"/>
              <p:cNvGrpSpPr/>
              <p:nvPr userDrawn="1"/>
            </p:nvGrpSpPr>
            <p:grpSpPr>
              <a:xfrm>
                <a:off x="1701845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86" name="Straight Connector 18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3" name="Group 182"/>
              <p:cNvGrpSpPr/>
              <p:nvPr userDrawn="1"/>
            </p:nvGrpSpPr>
            <p:grpSpPr>
              <a:xfrm>
                <a:off x="100358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84" name="Straight Connector 18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55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458788" y="6399212"/>
            <a:ext cx="5438508" cy="458788"/>
          </a:xfrm>
        </p:spPr>
        <p:txBody>
          <a:bodyPr vert="horz" lIns="0" tIns="0" rIns="0" bIns="0" rtlCol="0" anchor="ctr">
            <a:noAutofit/>
          </a:bodyPr>
          <a:lstStyle>
            <a:lvl1pPr>
              <a:defRPr lang="en-US" sz="800" i="0" kern="1200" dirty="0" smtClean="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2676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732" y="1816100"/>
            <a:ext cx="2640628" cy="45831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2" name="Text Placeholder 2"/>
          <p:cNvSpPr>
            <a:spLocks noGrp="1"/>
          </p:cNvSpPr>
          <p:nvPr>
            <p:ph type="body" idx="10"/>
          </p:nvPr>
        </p:nvSpPr>
        <p:spPr>
          <a:xfrm>
            <a:off x="459580" y="1134598"/>
            <a:ext cx="8227220" cy="536519"/>
          </a:xfrm>
        </p:spPr>
        <p:txBody>
          <a:bodyPr anchor="t">
            <a:noAutofit/>
          </a:bodyPr>
          <a:lstStyle>
            <a:lvl1pPr marL="0" indent="0">
              <a:buNone/>
              <a:defRPr sz="15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1" name="Content Placeholder 2"/>
          <p:cNvSpPr>
            <a:spLocks noGrp="1"/>
          </p:cNvSpPr>
          <p:nvPr>
            <p:ph idx="11"/>
          </p:nvPr>
        </p:nvSpPr>
        <p:spPr>
          <a:xfrm>
            <a:off x="3256668" y="1816100"/>
            <a:ext cx="2640628" cy="45831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3" name="Content Placeholder 2"/>
          <p:cNvSpPr>
            <a:spLocks noGrp="1"/>
          </p:cNvSpPr>
          <p:nvPr>
            <p:ph idx="12"/>
          </p:nvPr>
        </p:nvSpPr>
        <p:spPr>
          <a:xfrm>
            <a:off x="6043787" y="1816100"/>
            <a:ext cx="2640628" cy="45831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276" name="Straight Connector 275"/>
          <p:cNvCxnSpPr/>
          <p:nvPr userDrawn="1"/>
        </p:nvCxnSpPr>
        <p:spPr>
          <a:xfrm>
            <a:off x="457731" y="6873247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 userDrawn="1"/>
        </p:nvCxnSpPr>
        <p:spPr>
          <a:xfrm>
            <a:off x="8684419" y="6873247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8" name="Group 277"/>
          <p:cNvGrpSpPr/>
          <p:nvPr userDrawn="1"/>
        </p:nvGrpSpPr>
        <p:grpSpPr>
          <a:xfrm>
            <a:off x="7986158" y="6873247"/>
            <a:ext cx="152400" cy="122115"/>
            <a:chOff x="7983415" y="6582508"/>
            <a:chExt cx="152400" cy="486507"/>
          </a:xfrm>
        </p:grpSpPr>
        <p:cxnSp>
          <p:nvCxnSpPr>
            <p:cNvPr id="309" name="Straight Connector 308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9" name="Group 278"/>
          <p:cNvGrpSpPr/>
          <p:nvPr userDrawn="1"/>
        </p:nvGrpSpPr>
        <p:grpSpPr>
          <a:xfrm>
            <a:off x="7287901" y="6873247"/>
            <a:ext cx="152400" cy="122115"/>
            <a:chOff x="7983415" y="6582508"/>
            <a:chExt cx="152400" cy="486507"/>
          </a:xfrm>
        </p:grpSpPr>
        <p:cxnSp>
          <p:nvCxnSpPr>
            <p:cNvPr id="307" name="Straight Connector 306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Connector 307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0" name="Group 279"/>
          <p:cNvGrpSpPr/>
          <p:nvPr userDrawn="1"/>
        </p:nvGrpSpPr>
        <p:grpSpPr>
          <a:xfrm>
            <a:off x="6589644" y="6873247"/>
            <a:ext cx="152400" cy="122115"/>
            <a:chOff x="7983415" y="6582508"/>
            <a:chExt cx="152400" cy="486507"/>
          </a:xfrm>
        </p:grpSpPr>
        <p:cxnSp>
          <p:nvCxnSpPr>
            <p:cNvPr id="305" name="Straight Connector 304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Straight Connector 305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1" name="Group 280"/>
          <p:cNvGrpSpPr/>
          <p:nvPr userDrawn="1"/>
        </p:nvGrpSpPr>
        <p:grpSpPr>
          <a:xfrm>
            <a:off x="5891387" y="6873247"/>
            <a:ext cx="152400" cy="122115"/>
            <a:chOff x="7983415" y="6582508"/>
            <a:chExt cx="152400" cy="486507"/>
          </a:xfrm>
        </p:grpSpPr>
        <p:cxnSp>
          <p:nvCxnSpPr>
            <p:cNvPr id="303" name="Straight Connector 302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Connector 303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2" name="Group 281"/>
          <p:cNvGrpSpPr/>
          <p:nvPr userDrawn="1"/>
        </p:nvGrpSpPr>
        <p:grpSpPr>
          <a:xfrm>
            <a:off x="5193130" y="6873247"/>
            <a:ext cx="152400" cy="122115"/>
            <a:chOff x="7983415" y="6582508"/>
            <a:chExt cx="152400" cy="486507"/>
          </a:xfrm>
        </p:grpSpPr>
        <p:cxnSp>
          <p:nvCxnSpPr>
            <p:cNvPr id="301" name="Straight Connector 300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3" name="Group 282"/>
          <p:cNvGrpSpPr/>
          <p:nvPr userDrawn="1"/>
        </p:nvGrpSpPr>
        <p:grpSpPr>
          <a:xfrm>
            <a:off x="4494873" y="6873247"/>
            <a:ext cx="152400" cy="122115"/>
            <a:chOff x="7983415" y="6582508"/>
            <a:chExt cx="152400" cy="486507"/>
          </a:xfrm>
        </p:grpSpPr>
        <p:cxnSp>
          <p:nvCxnSpPr>
            <p:cNvPr id="299" name="Straight Connector 298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4" name="Group 283"/>
          <p:cNvGrpSpPr/>
          <p:nvPr userDrawn="1"/>
        </p:nvGrpSpPr>
        <p:grpSpPr>
          <a:xfrm>
            <a:off x="3796616" y="6873247"/>
            <a:ext cx="152400" cy="122115"/>
            <a:chOff x="7983415" y="6582508"/>
            <a:chExt cx="152400" cy="486507"/>
          </a:xfrm>
        </p:grpSpPr>
        <p:cxnSp>
          <p:nvCxnSpPr>
            <p:cNvPr id="297" name="Straight Connector 296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5" name="Group 284"/>
          <p:cNvGrpSpPr/>
          <p:nvPr userDrawn="1"/>
        </p:nvGrpSpPr>
        <p:grpSpPr>
          <a:xfrm>
            <a:off x="3098359" y="6873247"/>
            <a:ext cx="152400" cy="122115"/>
            <a:chOff x="7983415" y="6582508"/>
            <a:chExt cx="152400" cy="486507"/>
          </a:xfrm>
        </p:grpSpPr>
        <p:cxnSp>
          <p:nvCxnSpPr>
            <p:cNvPr id="295" name="Straight Connector 294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6" name="Group 285"/>
          <p:cNvGrpSpPr/>
          <p:nvPr userDrawn="1"/>
        </p:nvGrpSpPr>
        <p:grpSpPr>
          <a:xfrm>
            <a:off x="2400102" y="6873247"/>
            <a:ext cx="152400" cy="122115"/>
            <a:chOff x="7983415" y="6582508"/>
            <a:chExt cx="152400" cy="486507"/>
          </a:xfrm>
        </p:grpSpPr>
        <p:cxnSp>
          <p:nvCxnSpPr>
            <p:cNvPr id="293" name="Straight Connector 292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7" name="Group 286"/>
          <p:cNvGrpSpPr/>
          <p:nvPr userDrawn="1"/>
        </p:nvGrpSpPr>
        <p:grpSpPr>
          <a:xfrm>
            <a:off x="1701845" y="6873247"/>
            <a:ext cx="152400" cy="122115"/>
            <a:chOff x="7983415" y="6582508"/>
            <a:chExt cx="152400" cy="486507"/>
          </a:xfrm>
        </p:grpSpPr>
        <p:cxnSp>
          <p:nvCxnSpPr>
            <p:cNvPr id="291" name="Straight Connector 290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8" name="Group 287"/>
          <p:cNvGrpSpPr/>
          <p:nvPr userDrawn="1"/>
        </p:nvGrpSpPr>
        <p:grpSpPr>
          <a:xfrm>
            <a:off x="1003588" y="6873247"/>
            <a:ext cx="152400" cy="122115"/>
            <a:chOff x="7983415" y="6582508"/>
            <a:chExt cx="152400" cy="486507"/>
          </a:xfrm>
        </p:grpSpPr>
        <p:cxnSp>
          <p:nvCxnSpPr>
            <p:cNvPr id="289" name="Straight Connector 288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1" name="Straight Connector 240"/>
          <p:cNvCxnSpPr/>
          <p:nvPr userDrawn="1"/>
        </p:nvCxnSpPr>
        <p:spPr>
          <a:xfrm rot="5400000">
            <a:off x="-90267" y="392949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2" name="Group 241"/>
          <p:cNvGrpSpPr/>
          <p:nvPr userDrawn="1"/>
        </p:nvGrpSpPr>
        <p:grpSpPr>
          <a:xfrm rot="5400000">
            <a:off x="-166467" y="5940709"/>
            <a:ext cx="152400" cy="122115"/>
            <a:chOff x="7983415" y="6582508"/>
            <a:chExt cx="152400" cy="486507"/>
          </a:xfrm>
        </p:grpSpPr>
        <p:cxnSp>
          <p:nvCxnSpPr>
            <p:cNvPr id="274" name="Straight Connector 273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3" name="Group 242"/>
          <p:cNvGrpSpPr/>
          <p:nvPr userDrawn="1"/>
        </p:nvGrpSpPr>
        <p:grpSpPr>
          <a:xfrm rot="5400000">
            <a:off x="-166467" y="5467067"/>
            <a:ext cx="152400" cy="122115"/>
            <a:chOff x="7983415" y="6582508"/>
            <a:chExt cx="152400" cy="486507"/>
          </a:xfrm>
        </p:grpSpPr>
        <p:cxnSp>
          <p:nvCxnSpPr>
            <p:cNvPr id="272" name="Straight Connector 271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4" name="Group 243"/>
          <p:cNvGrpSpPr/>
          <p:nvPr userDrawn="1"/>
        </p:nvGrpSpPr>
        <p:grpSpPr>
          <a:xfrm rot="5400000">
            <a:off x="-166467" y="4993425"/>
            <a:ext cx="152400" cy="122115"/>
            <a:chOff x="7983415" y="6582508"/>
            <a:chExt cx="152400" cy="486507"/>
          </a:xfrm>
        </p:grpSpPr>
        <p:cxnSp>
          <p:nvCxnSpPr>
            <p:cNvPr id="270" name="Straight Connector 269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5" name="Group 244"/>
          <p:cNvGrpSpPr/>
          <p:nvPr userDrawn="1"/>
        </p:nvGrpSpPr>
        <p:grpSpPr>
          <a:xfrm rot="5400000">
            <a:off x="-166467" y="4519783"/>
            <a:ext cx="152400" cy="122115"/>
            <a:chOff x="7983415" y="6582508"/>
            <a:chExt cx="152400" cy="486507"/>
          </a:xfrm>
        </p:grpSpPr>
        <p:cxnSp>
          <p:nvCxnSpPr>
            <p:cNvPr id="268" name="Straight Connector 267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Straight Connector 268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6" name="Group 245"/>
          <p:cNvGrpSpPr/>
          <p:nvPr userDrawn="1"/>
        </p:nvGrpSpPr>
        <p:grpSpPr>
          <a:xfrm rot="5400000">
            <a:off x="-166467" y="4046141"/>
            <a:ext cx="152400" cy="122115"/>
            <a:chOff x="7983415" y="6582508"/>
            <a:chExt cx="152400" cy="486507"/>
          </a:xfrm>
        </p:grpSpPr>
        <p:cxnSp>
          <p:nvCxnSpPr>
            <p:cNvPr id="266" name="Straight Connector 265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7" name="Group 246"/>
          <p:cNvGrpSpPr/>
          <p:nvPr userDrawn="1"/>
        </p:nvGrpSpPr>
        <p:grpSpPr>
          <a:xfrm rot="5400000">
            <a:off x="-166467" y="3572499"/>
            <a:ext cx="152400" cy="122115"/>
            <a:chOff x="7983415" y="6582508"/>
            <a:chExt cx="152400" cy="486507"/>
          </a:xfrm>
        </p:grpSpPr>
        <p:cxnSp>
          <p:nvCxnSpPr>
            <p:cNvPr id="264" name="Straight Connector 263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8" name="Group 247"/>
          <p:cNvGrpSpPr/>
          <p:nvPr userDrawn="1"/>
        </p:nvGrpSpPr>
        <p:grpSpPr>
          <a:xfrm rot="5400000">
            <a:off x="-166467" y="3098857"/>
            <a:ext cx="152400" cy="122115"/>
            <a:chOff x="7983415" y="6582508"/>
            <a:chExt cx="152400" cy="486507"/>
          </a:xfrm>
        </p:grpSpPr>
        <p:cxnSp>
          <p:nvCxnSpPr>
            <p:cNvPr id="262" name="Straight Connector 261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Connector 262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9" name="Group 248"/>
          <p:cNvGrpSpPr/>
          <p:nvPr userDrawn="1"/>
        </p:nvGrpSpPr>
        <p:grpSpPr>
          <a:xfrm rot="5400000">
            <a:off x="-166467" y="2625215"/>
            <a:ext cx="152400" cy="122115"/>
            <a:chOff x="7983415" y="6582508"/>
            <a:chExt cx="152400" cy="486507"/>
          </a:xfrm>
        </p:grpSpPr>
        <p:cxnSp>
          <p:nvCxnSpPr>
            <p:cNvPr id="260" name="Straight Connector 259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0" name="Group 249"/>
          <p:cNvGrpSpPr/>
          <p:nvPr userDrawn="1"/>
        </p:nvGrpSpPr>
        <p:grpSpPr>
          <a:xfrm rot="5400000">
            <a:off x="-166467" y="2151573"/>
            <a:ext cx="152400" cy="122115"/>
            <a:chOff x="7983415" y="6582508"/>
            <a:chExt cx="152400" cy="486507"/>
          </a:xfrm>
        </p:grpSpPr>
        <p:cxnSp>
          <p:nvCxnSpPr>
            <p:cNvPr id="258" name="Straight Connector 257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1" name="Group 250"/>
          <p:cNvGrpSpPr/>
          <p:nvPr userDrawn="1"/>
        </p:nvGrpSpPr>
        <p:grpSpPr>
          <a:xfrm rot="5400000">
            <a:off x="-166467" y="1677931"/>
            <a:ext cx="152400" cy="122115"/>
            <a:chOff x="7983415" y="6582508"/>
            <a:chExt cx="152400" cy="486507"/>
          </a:xfrm>
        </p:grpSpPr>
        <p:cxnSp>
          <p:nvCxnSpPr>
            <p:cNvPr id="256" name="Straight Connector 255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2" name="Group 251"/>
          <p:cNvGrpSpPr/>
          <p:nvPr userDrawn="1"/>
        </p:nvGrpSpPr>
        <p:grpSpPr>
          <a:xfrm rot="5400000">
            <a:off x="-166467" y="997340"/>
            <a:ext cx="152400" cy="122115"/>
            <a:chOff x="7983415" y="6582508"/>
            <a:chExt cx="152400" cy="486507"/>
          </a:xfrm>
        </p:grpSpPr>
        <p:cxnSp>
          <p:nvCxnSpPr>
            <p:cNvPr id="254" name="Straight Connector 253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3" name="Straight Connector 252"/>
          <p:cNvCxnSpPr/>
          <p:nvPr userDrawn="1"/>
        </p:nvCxnSpPr>
        <p:spPr>
          <a:xfrm rot="5400000">
            <a:off x="-90267" y="6338154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 userDrawn="1"/>
        </p:nvCxnSpPr>
        <p:spPr>
          <a:xfrm rot="5400000">
            <a:off x="9227541" y="392949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7" name="Group 206"/>
          <p:cNvGrpSpPr/>
          <p:nvPr userDrawn="1"/>
        </p:nvGrpSpPr>
        <p:grpSpPr>
          <a:xfrm rot="5400000">
            <a:off x="9151341" y="5940709"/>
            <a:ext cx="152400" cy="122115"/>
            <a:chOff x="7983415" y="6582508"/>
            <a:chExt cx="152400" cy="486507"/>
          </a:xfrm>
        </p:grpSpPr>
        <p:cxnSp>
          <p:nvCxnSpPr>
            <p:cNvPr id="239" name="Straight Connector 238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8" name="Group 207"/>
          <p:cNvGrpSpPr/>
          <p:nvPr userDrawn="1"/>
        </p:nvGrpSpPr>
        <p:grpSpPr>
          <a:xfrm rot="5400000">
            <a:off x="9151341" y="5467067"/>
            <a:ext cx="152400" cy="122115"/>
            <a:chOff x="7983415" y="6582508"/>
            <a:chExt cx="152400" cy="486507"/>
          </a:xfrm>
        </p:grpSpPr>
        <p:cxnSp>
          <p:nvCxnSpPr>
            <p:cNvPr id="237" name="Straight Connector 236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9" name="Group 208"/>
          <p:cNvGrpSpPr/>
          <p:nvPr userDrawn="1"/>
        </p:nvGrpSpPr>
        <p:grpSpPr>
          <a:xfrm rot="5400000">
            <a:off x="9151341" y="4993425"/>
            <a:ext cx="152400" cy="122115"/>
            <a:chOff x="7983415" y="6582508"/>
            <a:chExt cx="152400" cy="486507"/>
          </a:xfrm>
        </p:grpSpPr>
        <p:cxnSp>
          <p:nvCxnSpPr>
            <p:cNvPr id="235" name="Straight Connector 234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0" name="Group 209"/>
          <p:cNvGrpSpPr/>
          <p:nvPr userDrawn="1"/>
        </p:nvGrpSpPr>
        <p:grpSpPr>
          <a:xfrm rot="5400000">
            <a:off x="9151341" y="4519783"/>
            <a:ext cx="152400" cy="122115"/>
            <a:chOff x="7983415" y="6582508"/>
            <a:chExt cx="152400" cy="486507"/>
          </a:xfrm>
        </p:grpSpPr>
        <p:cxnSp>
          <p:nvCxnSpPr>
            <p:cNvPr id="233" name="Straight Connector 232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1" name="Group 210"/>
          <p:cNvGrpSpPr/>
          <p:nvPr userDrawn="1"/>
        </p:nvGrpSpPr>
        <p:grpSpPr>
          <a:xfrm rot="5400000">
            <a:off x="9151341" y="4046141"/>
            <a:ext cx="152400" cy="122115"/>
            <a:chOff x="7983415" y="6582508"/>
            <a:chExt cx="152400" cy="486507"/>
          </a:xfrm>
        </p:grpSpPr>
        <p:cxnSp>
          <p:nvCxnSpPr>
            <p:cNvPr id="231" name="Straight Connector 230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2" name="Group 211"/>
          <p:cNvGrpSpPr/>
          <p:nvPr userDrawn="1"/>
        </p:nvGrpSpPr>
        <p:grpSpPr>
          <a:xfrm rot="5400000">
            <a:off x="9151341" y="3572499"/>
            <a:ext cx="152400" cy="122115"/>
            <a:chOff x="7983415" y="6582508"/>
            <a:chExt cx="152400" cy="486507"/>
          </a:xfrm>
        </p:grpSpPr>
        <p:cxnSp>
          <p:nvCxnSpPr>
            <p:cNvPr id="229" name="Straight Connector 228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Group 212"/>
          <p:cNvGrpSpPr/>
          <p:nvPr userDrawn="1"/>
        </p:nvGrpSpPr>
        <p:grpSpPr>
          <a:xfrm rot="5400000">
            <a:off x="9151341" y="3098857"/>
            <a:ext cx="152400" cy="122115"/>
            <a:chOff x="7983415" y="6582508"/>
            <a:chExt cx="152400" cy="486507"/>
          </a:xfrm>
        </p:grpSpPr>
        <p:cxnSp>
          <p:nvCxnSpPr>
            <p:cNvPr id="227" name="Straight Connector 226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4" name="Group 213"/>
          <p:cNvGrpSpPr/>
          <p:nvPr userDrawn="1"/>
        </p:nvGrpSpPr>
        <p:grpSpPr>
          <a:xfrm rot="5400000">
            <a:off x="9151341" y="2625215"/>
            <a:ext cx="152400" cy="122115"/>
            <a:chOff x="7983415" y="6582508"/>
            <a:chExt cx="152400" cy="486507"/>
          </a:xfrm>
        </p:grpSpPr>
        <p:cxnSp>
          <p:nvCxnSpPr>
            <p:cNvPr id="225" name="Straight Connector 224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5" name="Group 214"/>
          <p:cNvGrpSpPr/>
          <p:nvPr userDrawn="1"/>
        </p:nvGrpSpPr>
        <p:grpSpPr>
          <a:xfrm rot="5400000">
            <a:off x="9151341" y="2151573"/>
            <a:ext cx="152400" cy="122115"/>
            <a:chOff x="7983415" y="6582508"/>
            <a:chExt cx="152400" cy="486507"/>
          </a:xfrm>
        </p:grpSpPr>
        <p:cxnSp>
          <p:nvCxnSpPr>
            <p:cNvPr id="223" name="Straight Connector 222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6" name="Group 215"/>
          <p:cNvGrpSpPr/>
          <p:nvPr userDrawn="1"/>
        </p:nvGrpSpPr>
        <p:grpSpPr>
          <a:xfrm rot="5400000">
            <a:off x="9151341" y="1677931"/>
            <a:ext cx="152400" cy="122115"/>
            <a:chOff x="7983415" y="6582508"/>
            <a:chExt cx="152400" cy="486507"/>
          </a:xfrm>
        </p:grpSpPr>
        <p:cxnSp>
          <p:nvCxnSpPr>
            <p:cNvPr id="221" name="Straight Connector 220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7" name="Group 216"/>
          <p:cNvGrpSpPr/>
          <p:nvPr userDrawn="1"/>
        </p:nvGrpSpPr>
        <p:grpSpPr>
          <a:xfrm rot="5400000">
            <a:off x="9151341" y="997340"/>
            <a:ext cx="152400" cy="122115"/>
            <a:chOff x="7983415" y="6582508"/>
            <a:chExt cx="152400" cy="486507"/>
          </a:xfrm>
        </p:grpSpPr>
        <p:cxnSp>
          <p:nvCxnSpPr>
            <p:cNvPr id="219" name="Straight Connector 218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8" name="Straight Connector 217"/>
          <p:cNvCxnSpPr/>
          <p:nvPr userDrawn="1"/>
        </p:nvCxnSpPr>
        <p:spPr>
          <a:xfrm rot="5400000">
            <a:off x="9227541" y="6338154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 userDrawn="1"/>
        </p:nvCxnSpPr>
        <p:spPr>
          <a:xfrm>
            <a:off x="457731" y="-141165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 userDrawn="1"/>
        </p:nvCxnSpPr>
        <p:spPr>
          <a:xfrm>
            <a:off x="8684419" y="-141165"/>
            <a:ext cx="0" cy="12211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3" name="Group 172"/>
          <p:cNvGrpSpPr/>
          <p:nvPr userDrawn="1"/>
        </p:nvGrpSpPr>
        <p:grpSpPr>
          <a:xfrm>
            <a:off x="7986158" y="-141165"/>
            <a:ext cx="152400" cy="122115"/>
            <a:chOff x="7983415" y="6582508"/>
            <a:chExt cx="152400" cy="486507"/>
          </a:xfrm>
        </p:grpSpPr>
        <p:cxnSp>
          <p:nvCxnSpPr>
            <p:cNvPr id="204" name="Straight Connector 203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4" name="Group 173"/>
          <p:cNvGrpSpPr/>
          <p:nvPr userDrawn="1"/>
        </p:nvGrpSpPr>
        <p:grpSpPr>
          <a:xfrm>
            <a:off x="7287901" y="-141165"/>
            <a:ext cx="152400" cy="122115"/>
            <a:chOff x="7983415" y="6582508"/>
            <a:chExt cx="152400" cy="486507"/>
          </a:xfrm>
        </p:grpSpPr>
        <p:cxnSp>
          <p:nvCxnSpPr>
            <p:cNvPr id="202" name="Straight Connector 201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5" name="Group 174"/>
          <p:cNvGrpSpPr/>
          <p:nvPr userDrawn="1"/>
        </p:nvGrpSpPr>
        <p:grpSpPr>
          <a:xfrm>
            <a:off x="6589644" y="-141165"/>
            <a:ext cx="152400" cy="122115"/>
            <a:chOff x="7983415" y="6582508"/>
            <a:chExt cx="152400" cy="486507"/>
          </a:xfrm>
        </p:grpSpPr>
        <p:cxnSp>
          <p:nvCxnSpPr>
            <p:cNvPr id="200" name="Straight Connector 199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6" name="Group 175"/>
          <p:cNvGrpSpPr/>
          <p:nvPr userDrawn="1"/>
        </p:nvGrpSpPr>
        <p:grpSpPr>
          <a:xfrm>
            <a:off x="5891387" y="-141165"/>
            <a:ext cx="152400" cy="122115"/>
            <a:chOff x="7983415" y="6582508"/>
            <a:chExt cx="152400" cy="486507"/>
          </a:xfrm>
        </p:grpSpPr>
        <p:cxnSp>
          <p:nvCxnSpPr>
            <p:cNvPr id="198" name="Straight Connector 197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/>
          <p:cNvGrpSpPr/>
          <p:nvPr userDrawn="1"/>
        </p:nvGrpSpPr>
        <p:grpSpPr>
          <a:xfrm>
            <a:off x="5193130" y="-141165"/>
            <a:ext cx="152400" cy="122115"/>
            <a:chOff x="7983415" y="6582508"/>
            <a:chExt cx="152400" cy="486507"/>
          </a:xfrm>
        </p:grpSpPr>
        <p:cxnSp>
          <p:nvCxnSpPr>
            <p:cNvPr id="196" name="Straight Connector 195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8" name="Group 177"/>
          <p:cNvGrpSpPr/>
          <p:nvPr userDrawn="1"/>
        </p:nvGrpSpPr>
        <p:grpSpPr>
          <a:xfrm>
            <a:off x="4494873" y="-141165"/>
            <a:ext cx="152400" cy="122115"/>
            <a:chOff x="7983415" y="6582508"/>
            <a:chExt cx="152400" cy="486507"/>
          </a:xfrm>
        </p:grpSpPr>
        <p:cxnSp>
          <p:nvCxnSpPr>
            <p:cNvPr id="194" name="Straight Connector 193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9" name="Group 178"/>
          <p:cNvGrpSpPr/>
          <p:nvPr userDrawn="1"/>
        </p:nvGrpSpPr>
        <p:grpSpPr>
          <a:xfrm>
            <a:off x="3796616" y="-141165"/>
            <a:ext cx="152400" cy="122115"/>
            <a:chOff x="7983415" y="6582508"/>
            <a:chExt cx="152400" cy="486507"/>
          </a:xfrm>
        </p:grpSpPr>
        <p:cxnSp>
          <p:nvCxnSpPr>
            <p:cNvPr id="192" name="Straight Connector 191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0" name="Group 179"/>
          <p:cNvGrpSpPr/>
          <p:nvPr userDrawn="1"/>
        </p:nvGrpSpPr>
        <p:grpSpPr>
          <a:xfrm>
            <a:off x="3098359" y="-141165"/>
            <a:ext cx="152400" cy="122115"/>
            <a:chOff x="7983415" y="6582508"/>
            <a:chExt cx="152400" cy="486507"/>
          </a:xfrm>
        </p:grpSpPr>
        <p:cxnSp>
          <p:nvCxnSpPr>
            <p:cNvPr id="190" name="Straight Connector 189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1" name="Group 180"/>
          <p:cNvGrpSpPr/>
          <p:nvPr userDrawn="1"/>
        </p:nvGrpSpPr>
        <p:grpSpPr>
          <a:xfrm>
            <a:off x="2400102" y="-141165"/>
            <a:ext cx="152400" cy="122115"/>
            <a:chOff x="7983415" y="6582508"/>
            <a:chExt cx="152400" cy="486507"/>
          </a:xfrm>
        </p:grpSpPr>
        <p:cxnSp>
          <p:nvCxnSpPr>
            <p:cNvPr id="188" name="Straight Connector 187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2" name="Group 181"/>
          <p:cNvGrpSpPr/>
          <p:nvPr userDrawn="1"/>
        </p:nvGrpSpPr>
        <p:grpSpPr>
          <a:xfrm>
            <a:off x="1701845" y="-141165"/>
            <a:ext cx="152400" cy="122115"/>
            <a:chOff x="7983415" y="6582508"/>
            <a:chExt cx="152400" cy="486507"/>
          </a:xfrm>
        </p:grpSpPr>
        <p:cxnSp>
          <p:nvCxnSpPr>
            <p:cNvPr id="186" name="Straight Connector 185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Group 182"/>
          <p:cNvGrpSpPr/>
          <p:nvPr userDrawn="1"/>
        </p:nvGrpSpPr>
        <p:grpSpPr>
          <a:xfrm>
            <a:off x="1003588" y="-141165"/>
            <a:ext cx="152400" cy="122115"/>
            <a:chOff x="7983415" y="6582508"/>
            <a:chExt cx="152400" cy="486507"/>
          </a:xfrm>
        </p:grpSpPr>
        <p:cxnSp>
          <p:nvCxnSpPr>
            <p:cNvPr id="184" name="Straight Connector 183"/>
            <p:cNvCxnSpPr/>
            <p:nvPr userDrawn="1"/>
          </p:nvCxnSpPr>
          <p:spPr>
            <a:xfrm>
              <a:off x="81358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 userDrawn="1"/>
          </p:nvCxnSpPr>
          <p:spPr>
            <a:xfrm>
              <a:off x="7983415" y="6582508"/>
              <a:ext cx="0" cy="486507"/>
            </a:xfrm>
            <a:prstGeom prst="line">
              <a:avLst/>
            </a:prstGeom>
            <a:ln w="31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8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458788" y="6399212"/>
            <a:ext cx="5438508" cy="458788"/>
          </a:xfrm>
        </p:spPr>
        <p:txBody>
          <a:bodyPr vert="horz" lIns="0" tIns="0" rIns="0" bIns="0" rtlCol="0" anchor="ctr">
            <a:noAutofit/>
          </a:bodyPr>
          <a:lstStyle>
            <a:lvl1pPr>
              <a:defRPr lang="en-US" sz="800" i="0" dirty="0" smtClean="0">
                <a:solidFill>
                  <a:schemeClr val="bg2"/>
                </a:solidFill>
                <a:latin typeface="+mj-lt"/>
              </a:defRPr>
            </a:lvl1pPr>
          </a:lstStyle>
          <a:p>
            <a:pPr lv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5388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732" y="1816100"/>
            <a:ext cx="1942371" cy="4583111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2" name="Text Placeholder 2"/>
          <p:cNvSpPr>
            <a:spLocks noGrp="1"/>
          </p:cNvSpPr>
          <p:nvPr>
            <p:ph type="body" idx="10"/>
          </p:nvPr>
        </p:nvSpPr>
        <p:spPr>
          <a:xfrm>
            <a:off x="459580" y="1134598"/>
            <a:ext cx="8227220" cy="536519"/>
          </a:xfrm>
        </p:spPr>
        <p:txBody>
          <a:bodyPr anchor="t">
            <a:noAutofit/>
          </a:bodyPr>
          <a:lstStyle>
            <a:lvl1pPr marL="0" indent="0">
              <a:buNone/>
              <a:defRPr sz="15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6" name="Content Placeholder 2"/>
          <p:cNvSpPr>
            <a:spLocks noGrp="1"/>
          </p:cNvSpPr>
          <p:nvPr>
            <p:ph idx="11"/>
          </p:nvPr>
        </p:nvSpPr>
        <p:spPr>
          <a:xfrm>
            <a:off x="2552504" y="1816100"/>
            <a:ext cx="1942371" cy="4583111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7" name="Content Placeholder 2"/>
          <p:cNvSpPr>
            <a:spLocks noGrp="1"/>
          </p:cNvSpPr>
          <p:nvPr>
            <p:ph idx="12"/>
          </p:nvPr>
        </p:nvSpPr>
        <p:spPr>
          <a:xfrm>
            <a:off x="4647276" y="1816100"/>
            <a:ext cx="1942371" cy="4583111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8" name="Content Placeholder 2"/>
          <p:cNvSpPr>
            <a:spLocks noGrp="1"/>
          </p:cNvSpPr>
          <p:nvPr>
            <p:ph idx="13"/>
          </p:nvPr>
        </p:nvSpPr>
        <p:spPr>
          <a:xfrm>
            <a:off x="6744429" y="1816100"/>
            <a:ext cx="1942371" cy="4583111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169" name="Group 168"/>
          <p:cNvGrpSpPr/>
          <p:nvPr userDrawn="1"/>
        </p:nvGrpSpPr>
        <p:grpSpPr>
          <a:xfrm>
            <a:off x="-151325" y="-141165"/>
            <a:ext cx="9439923" cy="7136527"/>
            <a:chOff x="-151325" y="-141165"/>
            <a:chExt cx="9439923" cy="7136527"/>
          </a:xfrm>
        </p:grpSpPr>
        <p:grpSp>
          <p:nvGrpSpPr>
            <p:cNvPr id="170" name="Group 169"/>
            <p:cNvGrpSpPr/>
            <p:nvPr userDrawn="1"/>
          </p:nvGrpSpPr>
          <p:grpSpPr>
            <a:xfrm>
              <a:off x="457731" y="6873247"/>
              <a:ext cx="8226688" cy="122115"/>
              <a:chOff x="457731" y="6582508"/>
              <a:chExt cx="8226688" cy="486507"/>
            </a:xfrm>
          </p:grpSpPr>
          <p:cxnSp>
            <p:nvCxnSpPr>
              <p:cNvPr id="279" name="Straight Connector 278"/>
              <p:cNvCxnSpPr/>
              <p:nvPr userDrawn="1"/>
            </p:nvCxnSpPr>
            <p:spPr>
              <a:xfrm>
                <a:off x="457731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/>
              <p:cNvCxnSpPr/>
              <p:nvPr userDrawn="1"/>
            </p:nvCxnSpPr>
            <p:spPr>
              <a:xfrm>
                <a:off x="8684419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1" name="Group 280"/>
              <p:cNvGrpSpPr/>
              <p:nvPr userDrawn="1"/>
            </p:nvGrpSpPr>
            <p:grpSpPr>
              <a:xfrm>
                <a:off x="798615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12" name="Straight Connector 31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3" name="Straight Connector 31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2" name="Group 281"/>
              <p:cNvGrpSpPr/>
              <p:nvPr userDrawn="1"/>
            </p:nvGrpSpPr>
            <p:grpSpPr>
              <a:xfrm>
                <a:off x="7287901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10" name="Straight Connector 30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1" name="Straight Connector 31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3" name="Group 282"/>
              <p:cNvGrpSpPr/>
              <p:nvPr userDrawn="1"/>
            </p:nvGrpSpPr>
            <p:grpSpPr>
              <a:xfrm>
                <a:off x="6589644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08" name="Straight Connector 30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9" name="Straight Connector 30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4" name="Group 283"/>
              <p:cNvGrpSpPr/>
              <p:nvPr userDrawn="1"/>
            </p:nvGrpSpPr>
            <p:grpSpPr>
              <a:xfrm>
                <a:off x="5891387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06" name="Straight Connector 30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7" name="Straight Connector 30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5" name="Group 284"/>
              <p:cNvGrpSpPr/>
              <p:nvPr userDrawn="1"/>
            </p:nvGrpSpPr>
            <p:grpSpPr>
              <a:xfrm>
                <a:off x="5193130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04" name="Straight Connector 30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5" name="Straight Connector 30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6" name="Group 285"/>
              <p:cNvGrpSpPr/>
              <p:nvPr userDrawn="1"/>
            </p:nvGrpSpPr>
            <p:grpSpPr>
              <a:xfrm>
                <a:off x="4494873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02" name="Straight Connector 30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3" name="Straight Connector 30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7" name="Group 286"/>
              <p:cNvGrpSpPr/>
              <p:nvPr userDrawn="1"/>
            </p:nvGrpSpPr>
            <p:grpSpPr>
              <a:xfrm>
                <a:off x="3796616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00" name="Straight Connector 29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Straight Connector 30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8" name="Group 287"/>
              <p:cNvGrpSpPr/>
              <p:nvPr userDrawn="1"/>
            </p:nvGrpSpPr>
            <p:grpSpPr>
              <a:xfrm>
                <a:off x="3098359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98" name="Straight Connector 29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9" name="Straight Connector 29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9" name="Group 288"/>
              <p:cNvGrpSpPr/>
              <p:nvPr userDrawn="1"/>
            </p:nvGrpSpPr>
            <p:grpSpPr>
              <a:xfrm>
                <a:off x="2400102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96" name="Straight Connector 29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7" name="Straight Connector 29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0" name="Group 289"/>
              <p:cNvGrpSpPr/>
              <p:nvPr userDrawn="1"/>
            </p:nvGrpSpPr>
            <p:grpSpPr>
              <a:xfrm>
                <a:off x="1701845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94" name="Straight Connector 29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5" name="Straight Connector 29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1" name="Group 290"/>
              <p:cNvGrpSpPr/>
              <p:nvPr userDrawn="1"/>
            </p:nvGrpSpPr>
            <p:grpSpPr>
              <a:xfrm>
                <a:off x="100358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92" name="Straight Connector 29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3" name="Straight Connector 29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71" name="Group 170"/>
            <p:cNvGrpSpPr/>
            <p:nvPr userDrawn="1"/>
          </p:nvGrpSpPr>
          <p:grpSpPr>
            <a:xfrm>
              <a:off x="-151325" y="454007"/>
              <a:ext cx="122115" cy="5945205"/>
              <a:chOff x="-238875" y="454007"/>
              <a:chExt cx="122115" cy="5945205"/>
            </a:xfrm>
          </p:grpSpPr>
          <p:cxnSp>
            <p:nvCxnSpPr>
              <p:cNvPr id="244" name="Straight Connector 243"/>
              <p:cNvCxnSpPr/>
              <p:nvPr userDrawn="1"/>
            </p:nvCxnSpPr>
            <p:spPr>
              <a:xfrm rot="5400000">
                <a:off x="-177817" y="392949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45" name="Group 244"/>
              <p:cNvGrpSpPr/>
              <p:nvPr userDrawn="1"/>
            </p:nvGrpSpPr>
            <p:grpSpPr>
              <a:xfrm rot="5400000">
                <a:off x="-254017" y="594070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77" name="Straight Connector 27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8" name="Straight Connector 27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6" name="Group 245"/>
              <p:cNvGrpSpPr/>
              <p:nvPr userDrawn="1"/>
            </p:nvGrpSpPr>
            <p:grpSpPr>
              <a:xfrm rot="5400000">
                <a:off x="-254017" y="546706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75" name="Straight Connector 27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6" name="Straight Connector 27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7" name="Group 246"/>
              <p:cNvGrpSpPr/>
              <p:nvPr userDrawn="1"/>
            </p:nvGrpSpPr>
            <p:grpSpPr>
              <a:xfrm rot="5400000">
                <a:off x="-254017" y="499342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73" name="Straight Connector 27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4" name="Straight Connector 27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8" name="Group 247"/>
              <p:cNvGrpSpPr/>
              <p:nvPr userDrawn="1"/>
            </p:nvGrpSpPr>
            <p:grpSpPr>
              <a:xfrm rot="5400000">
                <a:off x="-254017" y="451978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71" name="Straight Connector 27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2" name="Straight Connector 27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9" name="Group 248"/>
              <p:cNvGrpSpPr/>
              <p:nvPr userDrawn="1"/>
            </p:nvGrpSpPr>
            <p:grpSpPr>
              <a:xfrm rot="5400000">
                <a:off x="-254017" y="404614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69" name="Straight Connector 26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0" name="Straight Connector 26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0" name="Group 249"/>
              <p:cNvGrpSpPr/>
              <p:nvPr userDrawn="1"/>
            </p:nvGrpSpPr>
            <p:grpSpPr>
              <a:xfrm rot="5400000">
                <a:off x="-254017" y="357249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67" name="Straight Connector 26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8" name="Straight Connector 26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1" name="Group 250"/>
              <p:cNvGrpSpPr/>
              <p:nvPr userDrawn="1"/>
            </p:nvGrpSpPr>
            <p:grpSpPr>
              <a:xfrm rot="5400000">
                <a:off x="-254017" y="309885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65" name="Straight Connector 26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6" name="Straight Connector 26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2" name="Group 251"/>
              <p:cNvGrpSpPr/>
              <p:nvPr userDrawn="1"/>
            </p:nvGrpSpPr>
            <p:grpSpPr>
              <a:xfrm rot="5400000">
                <a:off x="-254017" y="262521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63" name="Straight Connector 26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4" name="Straight Connector 26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3" name="Group 252"/>
              <p:cNvGrpSpPr/>
              <p:nvPr userDrawn="1"/>
            </p:nvGrpSpPr>
            <p:grpSpPr>
              <a:xfrm rot="5400000">
                <a:off x="-254017" y="215157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61" name="Straight Connector 26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2" name="Straight Connector 26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4" name="Group 253"/>
              <p:cNvGrpSpPr/>
              <p:nvPr userDrawn="1"/>
            </p:nvGrpSpPr>
            <p:grpSpPr>
              <a:xfrm rot="5400000">
                <a:off x="-254017" y="167793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59" name="Straight Connector 25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0" name="Straight Connector 25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5" name="Group 254"/>
              <p:cNvGrpSpPr/>
              <p:nvPr userDrawn="1"/>
            </p:nvGrpSpPr>
            <p:grpSpPr>
              <a:xfrm rot="5400000">
                <a:off x="-254017" y="997340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57" name="Straight Connector 25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8" name="Straight Connector 25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56" name="Straight Connector 255"/>
              <p:cNvCxnSpPr/>
              <p:nvPr userDrawn="1"/>
            </p:nvCxnSpPr>
            <p:spPr>
              <a:xfrm rot="5400000">
                <a:off x="-177817" y="6338154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2" name="Group 171"/>
            <p:cNvGrpSpPr/>
            <p:nvPr userDrawn="1"/>
          </p:nvGrpSpPr>
          <p:grpSpPr>
            <a:xfrm>
              <a:off x="9166483" y="454007"/>
              <a:ext cx="122115" cy="5945205"/>
              <a:chOff x="-238875" y="454007"/>
              <a:chExt cx="122115" cy="5945205"/>
            </a:xfrm>
          </p:grpSpPr>
          <p:cxnSp>
            <p:nvCxnSpPr>
              <p:cNvPr id="209" name="Straight Connector 208"/>
              <p:cNvCxnSpPr/>
              <p:nvPr userDrawn="1"/>
            </p:nvCxnSpPr>
            <p:spPr>
              <a:xfrm rot="5400000">
                <a:off x="-177817" y="392949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10" name="Group 209"/>
              <p:cNvGrpSpPr/>
              <p:nvPr userDrawn="1"/>
            </p:nvGrpSpPr>
            <p:grpSpPr>
              <a:xfrm rot="5400000">
                <a:off x="-254017" y="594070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42" name="Straight Connector 24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3" name="Straight Connector 24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1" name="Group 210"/>
              <p:cNvGrpSpPr/>
              <p:nvPr userDrawn="1"/>
            </p:nvGrpSpPr>
            <p:grpSpPr>
              <a:xfrm rot="5400000">
                <a:off x="-254017" y="546706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40" name="Straight Connector 23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1" name="Straight Connector 24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2" name="Group 211"/>
              <p:cNvGrpSpPr/>
              <p:nvPr userDrawn="1"/>
            </p:nvGrpSpPr>
            <p:grpSpPr>
              <a:xfrm rot="5400000">
                <a:off x="-254017" y="499342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38" name="Straight Connector 23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9" name="Straight Connector 23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3" name="Group 212"/>
              <p:cNvGrpSpPr/>
              <p:nvPr userDrawn="1"/>
            </p:nvGrpSpPr>
            <p:grpSpPr>
              <a:xfrm rot="5400000">
                <a:off x="-254017" y="451978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36" name="Straight Connector 23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Straight Connector 23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4" name="Group 213"/>
              <p:cNvGrpSpPr/>
              <p:nvPr userDrawn="1"/>
            </p:nvGrpSpPr>
            <p:grpSpPr>
              <a:xfrm rot="5400000">
                <a:off x="-254017" y="404614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34" name="Straight Connector 23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" name="Straight Connector 23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5" name="Group 214"/>
              <p:cNvGrpSpPr/>
              <p:nvPr userDrawn="1"/>
            </p:nvGrpSpPr>
            <p:grpSpPr>
              <a:xfrm rot="5400000">
                <a:off x="-254017" y="357249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32" name="Straight Connector 23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3" name="Straight Connector 23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6" name="Group 215"/>
              <p:cNvGrpSpPr/>
              <p:nvPr userDrawn="1"/>
            </p:nvGrpSpPr>
            <p:grpSpPr>
              <a:xfrm rot="5400000">
                <a:off x="-254017" y="309885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30" name="Straight Connector 22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1" name="Straight Connector 23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7" name="Group 216"/>
              <p:cNvGrpSpPr/>
              <p:nvPr userDrawn="1"/>
            </p:nvGrpSpPr>
            <p:grpSpPr>
              <a:xfrm rot="5400000">
                <a:off x="-254017" y="262521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28" name="Straight Connector 22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Straight Connector 22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8" name="Group 217"/>
              <p:cNvGrpSpPr/>
              <p:nvPr userDrawn="1"/>
            </p:nvGrpSpPr>
            <p:grpSpPr>
              <a:xfrm rot="5400000">
                <a:off x="-254017" y="215157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26" name="Straight Connector 22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Straight Connector 22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9" name="Group 218"/>
              <p:cNvGrpSpPr/>
              <p:nvPr userDrawn="1"/>
            </p:nvGrpSpPr>
            <p:grpSpPr>
              <a:xfrm rot="5400000">
                <a:off x="-254017" y="167793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24" name="Straight Connector 22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Straight Connector 22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0" name="Group 219"/>
              <p:cNvGrpSpPr/>
              <p:nvPr userDrawn="1"/>
            </p:nvGrpSpPr>
            <p:grpSpPr>
              <a:xfrm rot="5400000">
                <a:off x="-254017" y="997340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22" name="Straight Connector 22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Straight Connector 22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21" name="Straight Connector 220"/>
              <p:cNvCxnSpPr/>
              <p:nvPr userDrawn="1"/>
            </p:nvCxnSpPr>
            <p:spPr>
              <a:xfrm rot="5400000">
                <a:off x="-177817" y="6338154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3" name="Group 172"/>
            <p:cNvGrpSpPr/>
            <p:nvPr userDrawn="1"/>
          </p:nvGrpSpPr>
          <p:grpSpPr>
            <a:xfrm>
              <a:off x="457731" y="-141165"/>
              <a:ext cx="8226688" cy="122115"/>
              <a:chOff x="457731" y="6582508"/>
              <a:chExt cx="8226688" cy="486507"/>
            </a:xfrm>
          </p:grpSpPr>
          <p:cxnSp>
            <p:nvCxnSpPr>
              <p:cNvPr id="174" name="Straight Connector 173"/>
              <p:cNvCxnSpPr/>
              <p:nvPr userDrawn="1"/>
            </p:nvCxnSpPr>
            <p:spPr>
              <a:xfrm>
                <a:off x="457731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 userDrawn="1"/>
            </p:nvCxnSpPr>
            <p:spPr>
              <a:xfrm>
                <a:off x="8684419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6" name="Group 175"/>
              <p:cNvGrpSpPr/>
              <p:nvPr userDrawn="1"/>
            </p:nvGrpSpPr>
            <p:grpSpPr>
              <a:xfrm>
                <a:off x="798615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07" name="Straight Connector 20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7" name="Group 176"/>
              <p:cNvGrpSpPr/>
              <p:nvPr userDrawn="1"/>
            </p:nvGrpSpPr>
            <p:grpSpPr>
              <a:xfrm>
                <a:off x="7287901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05" name="Straight Connector 20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Straight Connector 20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8" name="Group 177"/>
              <p:cNvGrpSpPr/>
              <p:nvPr userDrawn="1"/>
            </p:nvGrpSpPr>
            <p:grpSpPr>
              <a:xfrm>
                <a:off x="6589644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03" name="Straight Connector 20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Straight Connector 20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9" name="Group 178"/>
              <p:cNvGrpSpPr/>
              <p:nvPr userDrawn="1"/>
            </p:nvGrpSpPr>
            <p:grpSpPr>
              <a:xfrm>
                <a:off x="5891387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01" name="Straight Connector 20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Straight Connector 20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0" name="Group 179"/>
              <p:cNvGrpSpPr/>
              <p:nvPr userDrawn="1"/>
            </p:nvGrpSpPr>
            <p:grpSpPr>
              <a:xfrm>
                <a:off x="5193130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99" name="Straight Connector 19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Straight Connector 19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1" name="Group 180"/>
              <p:cNvGrpSpPr/>
              <p:nvPr userDrawn="1"/>
            </p:nvGrpSpPr>
            <p:grpSpPr>
              <a:xfrm>
                <a:off x="4494873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97" name="Straight Connector 19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2" name="Group 181"/>
              <p:cNvGrpSpPr/>
              <p:nvPr userDrawn="1"/>
            </p:nvGrpSpPr>
            <p:grpSpPr>
              <a:xfrm>
                <a:off x="3796616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95" name="Straight Connector 19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3" name="Group 182"/>
              <p:cNvGrpSpPr/>
              <p:nvPr userDrawn="1"/>
            </p:nvGrpSpPr>
            <p:grpSpPr>
              <a:xfrm>
                <a:off x="3098359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93" name="Straight Connector 19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4" name="Group 183"/>
              <p:cNvGrpSpPr/>
              <p:nvPr userDrawn="1"/>
            </p:nvGrpSpPr>
            <p:grpSpPr>
              <a:xfrm>
                <a:off x="2400102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91" name="Straight Connector 19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5" name="Group 184"/>
              <p:cNvGrpSpPr/>
              <p:nvPr userDrawn="1"/>
            </p:nvGrpSpPr>
            <p:grpSpPr>
              <a:xfrm>
                <a:off x="1701845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89" name="Straight Connector 18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Straight Connector 18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6" name="Group 185"/>
              <p:cNvGrpSpPr/>
              <p:nvPr userDrawn="1"/>
            </p:nvGrpSpPr>
            <p:grpSpPr>
              <a:xfrm>
                <a:off x="100358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87" name="Straight Connector 18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55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458788" y="6399212"/>
            <a:ext cx="5438508" cy="458788"/>
          </a:xfrm>
        </p:spPr>
        <p:txBody>
          <a:bodyPr vert="horz" lIns="0" tIns="0" rIns="0" bIns="0" rtlCol="0" anchor="ctr">
            <a:noAutofit/>
          </a:bodyPr>
          <a:lstStyle>
            <a:lvl1pPr>
              <a:defRPr lang="en-US" sz="800" i="0" dirty="0" smtClean="0">
                <a:solidFill>
                  <a:schemeClr val="bg2"/>
                </a:solidFill>
                <a:latin typeface="+mj-lt"/>
              </a:defRPr>
            </a:lvl1pPr>
          </a:lstStyle>
          <a:p>
            <a:pPr lv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5429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732" y="1816100"/>
            <a:ext cx="1523417" cy="4583111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2" name="Text Placeholder 2"/>
          <p:cNvSpPr>
            <a:spLocks noGrp="1"/>
          </p:cNvSpPr>
          <p:nvPr>
            <p:ph type="body" idx="10"/>
          </p:nvPr>
        </p:nvSpPr>
        <p:spPr>
          <a:xfrm>
            <a:off x="459580" y="1134598"/>
            <a:ext cx="8227220" cy="536519"/>
          </a:xfrm>
        </p:spPr>
        <p:txBody>
          <a:bodyPr anchor="t">
            <a:noAutofit/>
          </a:bodyPr>
          <a:lstStyle>
            <a:lvl1pPr marL="0" indent="0">
              <a:buNone/>
              <a:defRPr sz="15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9" name="Content Placeholder 2"/>
          <p:cNvSpPr>
            <a:spLocks noGrp="1"/>
          </p:cNvSpPr>
          <p:nvPr>
            <p:ph idx="11"/>
          </p:nvPr>
        </p:nvSpPr>
        <p:spPr>
          <a:xfrm>
            <a:off x="2133550" y="1816100"/>
            <a:ext cx="1523417" cy="4583111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1" name="Content Placeholder 2"/>
          <p:cNvSpPr>
            <a:spLocks noGrp="1"/>
          </p:cNvSpPr>
          <p:nvPr>
            <p:ph idx="12"/>
          </p:nvPr>
        </p:nvSpPr>
        <p:spPr>
          <a:xfrm>
            <a:off x="3822113" y="1816100"/>
            <a:ext cx="1523417" cy="4583111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2" name="Content Placeholder 2"/>
          <p:cNvSpPr>
            <a:spLocks noGrp="1"/>
          </p:cNvSpPr>
          <p:nvPr>
            <p:ph idx="13"/>
          </p:nvPr>
        </p:nvSpPr>
        <p:spPr>
          <a:xfrm>
            <a:off x="5485185" y="1816100"/>
            <a:ext cx="1523417" cy="4583111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3" name="Content Placeholder 2"/>
          <p:cNvSpPr>
            <a:spLocks noGrp="1"/>
          </p:cNvSpPr>
          <p:nvPr>
            <p:ph idx="14"/>
          </p:nvPr>
        </p:nvSpPr>
        <p:spPr>
          <a:xfrm>
            <a:off x="7161002" y="1816100"/>
            <a:ext cx="1523417" cy="4583111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179" name="Group 178"/>
          <p:cNvGrpSpPr/>
          <p:nvPr userDrawn="1"/>
        </p:nvGrpSpPr>
        <p:grpSpPr>
          <a:xfrm>
            <a:off x="-151325" y="-141165"/>
            <a:ext cx="9439923" cy="7136527"/>
            <a:chOff x="-151325" y="-141165"/>
            <a:chExt cx="9439923" cy="7136527"/>
          </a:xfrm>
        </p:grpSpPr>
        <p:grpSp>
          <p:nvGrpSpPr>
            <p:cNvPr id="180" name="Group 179"/>
            <p:cNvGrpSpPr/>
            <p:nvPr userDrawn="1"/>
          </p:nvGrpSpPr>
          <p:grpSpPr>
            <a:xfrm>
              <a:off x="457731" y="6873247"/>
              <a:ext cx="8226688" cy="122115"/>
              <a:chOff x="457731" y="6582508"/>
              <a:chExt cx="8226688" cy="486507"/>
            </a:xfrm>
          </p:grpSpPr>
          <p:cxnSp>
            <p:nvCxnSpPr>
              <p:cNvPr id="289" name="Straight Connector 288"/>
              <p:cNvCxnSpPr/>
              <p:nvPr userDrawn="1"/>
            </p:nvCxnSpPr>
            <p:spPr>
              <a:xfrm>
                <a:off x="457731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Straight Connector 289"/>
              <p:cNvCxnSpPr/>
              <p:nvPr userDrawn="1"/>
            </p:nvCxnSpPr>
            <p:spPr>
              <a:xfrm>
                <a:off x="8684419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1" name="Group 290"/>
              <p:cNvGrpSpPr/>
              <p:nvPr userDrawn="1"/>
            </p:nvGrpSpPr>
            <p:grpSpPr>
              <a:xfrm>
                <a:off x="798615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22" name="Straight Connector 32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3" name="Straight Connector 32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2" name="Group 291"/>
              <p:cNvGrpSpPr/>
              <p:nvPr userDrawn="1"/>
            </p:nvGrpSpPr>
            <p:grpSpPr>
              <a:xfrm>
                <a:off x="7287901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20" name="Straight Connector 31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1" name="Straight Connector 32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3" name="Group 292"/>
              <p:cNvGrpSpPr/>
              <p:nvPr userDrawn="1"/>
            </p:nvGrpSpPr>
            <p:grpSpPr>
              <a:xfrm>
                <a:off x="6589644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18" name="Straight Connector 31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9" name="Straight Connector 31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4" name="Group 293"/>
              <p:cNvGrpSpPr/>
              <p:nvPr userDrawn="1"/>
            </p:nvGrpSpPr>
            <p:grpSpPr>
              <a:xfrm>
                <a:off x="5891387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16" name="Straight Connector 31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7" name="Straight Connector 31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5" name="Group 294"/>
              <p:cNvGrpSpPr/>
              <p:nvPr userDrawn="1"/>
            </p:nvGrpSpPr>
            <p:grpSpPr>
              <a:xfrm>
                <a:off x="5193130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14" name="Straight Connector 31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5" name="Straight Connector 31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6" name="Group 295"/>
              <p:cNvGrpSpPr/>
              <p:nvPr userDrawn="1"/>
            </p:nvGrpSpPr>
            <p:grpSpPr>
              <a:xfrm>
                <a:off x="4494873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12" name="Straight Connector 31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3" name="Straight Connector 31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7" name="Group 296"/>
              <p:cNvGrpSpPr/>
              <p:nvPr userDrawn="1"/>
            </p:nvGrpSpPr>
            <p:grpSpPr>
              <a:xfrm>
                <a:off x="3796616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10" name="Straight Connector 30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1" name="Straight Connector 31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8" name="Group 297"/>
              <p:cNvGrpSpPr/>
              <p:nvPr userDrawn="1"/>
            </p:nvGrpSpPr>
            <p:grpSpPr>
              <a:xfrm>
                <a:off x="3098359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08" name="Straight Connector 30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9" name="Straight Connector 30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9" name="Group 298"/>
              <p:cNvGrpSpPr/>
              <p:nvPr userDrawn="1"/>
            </p:nvGrpSpPr>
            <p:grpSpPr>
              <a:xfrm>
                <a:off x="2400102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06" name="Straight Connector 30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7" name="Straight Connector 30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0" name="Group 299"/>
              <p:cNvGrpSpPr/>
              <p:nvPr userDrawn="1"/>
            </p:nvGrpSpPr>
            <p:grpSpPr>
              <a:xfrm>
                <a:off x="1701845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04" name="Straight Connector 30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5" name="Straight Connector 30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1" name="Group 300"/>
              <p:cNvGrpSpPr/>
              <p:nvPr userDrawn="1"/>
            </p:nvGrpSpPr>
            <p:grpSpPr>
              <a:xfrm>
                <a:off x="100358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02" name="Straight Connector 30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3" name="Straight Connector 30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81" name="Group 180"/>
            <p:cNvGrpSpPr/>
            <p:nvPr userDrawn="1"/>
          </p:nvGrpSpPr>
          <p:grpSpPr>
            <a:xfrm>
              <a:off x="-151325" y="454007"/>
              <a:ext cx="122115" cy="5945205"/>
              <a:chOff x="-238875" y="454007"/>
              <a:chExt cx="122115" cy="5945205"/>
            </a:xfrm>
          </p:grpSpPr>
          <p:cxnSp>
            <p:nvCxnSpPr>
              <p:cNvPr id="254" name="Straight Connector 253"/>
              <p:cNvCxnSpPr/>
              <p:nvPr userDrawn="1"/>
            </p:nvCxnSpPr>
            <p:spPr>
              <a:xfrm rot="5400000">
                <a:off x="-177817" y="392949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55" name="Group 254"/>
              <p:cNvGrpSpPr/>
              <p:nvPr userDrawn="1"/>
            </p:nvGrpSpPr>
            <p:grpSpPr>
              <a:xfrm rot="5400000">
                <a:off x="-254017" y="594070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87" name="Straight Connector 28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8" name="Straight Connector 28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6" name="Group 255"/>
              <p:cNvGrpSpPr/>
              <p:nvPr userDrawn="1"/>
            </p:nvGrpSpPr>
            <p:grpSpPr>
              <a:xfrm rot="5400000">
                <a:off x="-254017" y="546706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85" name="Straight Connector 28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6" name="Straight Connector 28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7" name="Group 256"/>
              <p:cNvGrpSpPr/>
              <p:nvPr userDrawn="1"/>
            </p:nvGrpSpPr>
            <p:grpSpPr>
              <a:xfrm rot="5400000">
                <a:off x="-254017" y="499342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83" name="Straight Connector 28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4" name="Straight Connector 28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8" name="Group 257"/>
              <p:cNvGrpSpPr/>
              <p:nvPr userDrawn="1"/>
            </p:nvGrpSpPr>
            <p:grpSpPr>
              <a:xfrm rot="5400000">
                <a:off x="-254017" y="451978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81" name="Straight Connector 28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2" name="Straight Connector 28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9" name="Group 258"/>
              <p:cNvGrpSpPr/>
              <p:nvPr userDrawn="1"/>
            </p:nvGrpSpPr>
            <p:grpSpPr>
              <a:xfrm rot="5400000">
                <a:off x="-254017" y="404614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79" name="Straight Connector 27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0" name="Straight Connector 27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0" name="Group 259"/>
              <p:cNvGrpSpPr/>
              <p:nvPr userDrawn="1"/>
            </p:nvGrpSpPr>
            <p:grpSpPr>
              <a:xfrm rot="5400000">
                <a:off x="-254017" y="357249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77" name="Straight Connector 27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8" name="Straight Connector 27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1" name="Group 260"/>
              <p:cNvGrpSpPr/>
              <p:nvPr userDrawn="1"/>
            </p:nvGrpSpPr>
            <p:grpSpPr>
              <a:xfrm rot="5400000">
                <a:off x="-254017" y="309885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75" name="Straight Connector 27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6" name="Straight Connector 27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2" name="Group 261"/>
              <p:cNvGrpSpPr/>
              <p:nvPr userDrawn="1"/>
            </p:nvGrpSpPr>
            <p:grpSpPr>
              <a:xfrm rot="5400000">
                <a:off x="-254017" y="262521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73" name="Straight Connector 27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4" name="Straight Connector 27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3" name="Group 262"/>
              <p:cNvGrpSpPr/>
              <p:nvPr userDrawn="1"/>
            </p:nvGrpSpPr>
            <p:grpSpPr>
              <a:xfrm rot="5400000">
                <a:off x="-254017" y="215157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71" name="Straight Connector 27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2" name="Straight Connector 27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4" name="Group 263"/>
              <p:cNvGrpSpPr/>
              <p:nvPr userDrawn="1"/>
            </p:nvGrpSpPr>
            <p:grpSpPr>
              <a:xfrm rot="5400000">
                <a:off x="-254017" y="167793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69" name="Straight Connector 26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0" name="Straight Connector 26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5" name="Group 264"/>
              <p:cNvGrpSpPr/>
              <p:nvPr userDrawn="1"/>
            </p:nvGrpSpPr>
            <p:grpSpPr>
              <a:xfrm rot="5400000">
                <a:off x="-254017" y="997340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67" name="Straight Connector 26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8" name="Straight Connector 26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66" name="Straight Connector 265"/>
              <p:cNvCxnSpPr/>
              <p:nvPr userDrawn="1"/>
            </p:nvCxnSpPr>
            <p:spPr>
              <a:xfrm rot="5400000">
                <a:off x="-177817" y="6338154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2" name="Group 181"/>
            <p:cNvGrpSpPr/>
            <p:nvPr userDrawn="1"/>
          </p:nvGrpSpPr>
          <p:grpSpPr>
            <a:xfrm>
              <a:off x="9166483" y="454007"/>
              <a:ext cx="122115" cy="5945205"/>
              <a:chOff x="-238875" y="454007"/>
              <a:chExt cx="122115" cy="5945205"/>
            </a:xfrm>
          </p:grpSpPr>
          <p:cxnSp>
            <p:nvCxnSpPr>
              <p:cNvPr id="219" name="Straight Connector 218"/>
              <p:cNvCxnSpPr/>
              <p:nvPr userDrawn="1"/>
            </p:nvCxnSpPr>
            <p:spPr>
              <a:xfrm rot="5400000">
                <a:off x="-177817" y="392949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20" name="Group 219"/>
              <p:cNvGrpSpPr/>
              <p:nvPr userDrawn="1"/>
            </p:nvGrpSpPr>
            <p:grpSpPr>
              <a:xfrm rot="5400000">
                <a:off x="-254017" y="594070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52" name="Straight Connector 25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3" name="Straight Connector 25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1" name="Group 220"/>
              <p:cNvGrpSpPr/>
              <p:nvPr userDrawn="1"/>
            </p:nvGrpSpPr>
            <p:grpSpPr>
              <a:xfrm rot="5400000">
                <a:off x="-254017" y="546706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50" name="Straight Connector 24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1" name="Straight Connector 25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2" name="Group 221"/>
              <p:cNvGrpSpPr/>
              <p:nvPr userDrawn="1"/>
            </p:nvGrpSpPr>
            <p:grpSpPr>
              <a:xfrm rot="5400000">
                <a:off x="-254017" y="499342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48" name="Straight Connector 24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9" name="Straight Connector 24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3" name="Group 222"/>
              <p:cNvGrpSpPr/>
              <p:nvPr userDrawn="1"/>
            </p:nvGrpSpPr>
            <p:grpSpPr>
              <a:xfrm rot="5400000">
                <a:off x="-254017" y="451978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46" name="Straight Connector 24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7" name="Straight Connector 24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4" name="Group 223"/>
              <p:cNvGrpSpPr/>
              <p:nvPr userDrawn="1"/>
            </p:nvGrpSpPr>
            <p:grpSpPr>
              <a:xfrm rot="5400000">
                <a:off x="-254017" y="404614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44" name="Straight Connector 24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5" name="Straight Connector 24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5" name="Group 224"/>
              <p:cNvGrpSpPr/>
              <p:nvPr userDrawn="1"/>
            </p:nvGrpSpPr>
            <p:grpSpPr>
              <a:xfrm rot="5400000">
                <a:off x="-254017" y="357249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42" name="Straight Connector 24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3" name="Straight Connector 24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6" name="Group 225"/>
              <p:cNvGrpSpPr/>
              <p:nvPr userDrawn="1"/>
            </p:nvGrpSpPr>
            <p:grpSpPr>
              <a:xfrm rot="5400000">
                <a:off x="-254017" y="309885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40" name="Straight Connector 23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1" name="Straight Connector 24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7" name="Group 226"/>
              <p:cNvGrpSpPr/>
              <p:nvPr userDrawn="1"/>
            </p:nvGrpSpPr>
            <p:grpSpPr>
              <a:xfrm rot="5400000">
                <a:off x="-254017" y="262521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38" name="Straight Connector 23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9" name="Straight Connector 23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8" name="Group 227"/>
              <p:cNvGrpSpPr/>
              <p:nvPr userDrawn="1"/>
            </p:nvGrpSpPr>
            <p:grpSpPr>
              <a:xfrm rot="5400000">
                <a:off x="-254017" y="215157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36" name="Straight Connector 23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Straight Connector 23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9" name="Group 228"/>
              <p:cNvGrpSpPr/>
              <p:nvPr userDrawn="1"/>
            </p:nvGrpSpPr>
            <p:grpSpPr>
              <a:xfrm rot="5400000">
                <a:off x="-254017" y="167793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34" name="Straight Connector 23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" name="Straight Connector 23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0" name="Group 229"/>
              <p:cNvGrpSpPr/>
              <p:nvPr userDrawn="1"/>
            </p:nvGrpSpPr>
            <p:grpSpPr>
              <a:xfrm rot="5400000">
                <a:off x="-254017" y="997340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32" name="Straight Connector 23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3" name="Straight Connector 23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31" name="Straight Connector 230"/>
              <p:cNvCxnSpPr/>
              <p:nvPr userDrawn="1"/>
            </p:nvCxnSpPr>
            <p:spPr>
              <a:xfrm rot="5400000">
                <a:off x="-177817" y="6338154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3" name="Group 182"/>
            <p:cNvGrpSpPr/>
            <p:nvPr userDrawn="1"/>
          </p:nvGrpSpPr>
          <p:grpSpPr>
            <a:xfrm>
              <a:off x="457731" y="-141165"/>
              <a:ext cx="8226688" cy="122115"/>
              <a:chOff x="457731" y="6582508"/>
              <a:chExt cx="8226688" cy="486507"/>
            </a:xfrm>
          </p:grpSpPr>
          <p:cxnSp>
            <p:nvCxnSpPr>
              <p:cNvPr id="184" name="Straight Connector 183"/>
              <p:cNvCxnSpPr/>
              <p:nvPr userDrawn="1"/>
            </p:nvCxnSpPr>
            <p:spPr>
              <a:xfrm>
                <a:off x="457731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 userDrawn="1"/>
            </p:nvCxnSpPr>
            <p:spPr>
              <a:xfrm>
                <a:off x="8684419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6" name="Group 185"/>
              <p:cNvGrpSpPr/>
              <p:nvPr userDrawn="1"/>
            </p:nvGrpSpPr>
            <p:grpSpPr>
              <a:xfrm>
                <a:off x="798615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17" name="Straight Connector 21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7" name="Group 186"/>
              <p:cNvGrpSpPr/>
              <p:nvPr userDrawn="1"/>
            </p:nvGrpSpPr>
            <p:grpSpPr>
              <a:xfrm>
                <a:off x="7287901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15" name="Straight Connector 21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Straight Connector 21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8" name="Group 187"/>
              <p:cNvGrpSpPr/>
              <p:nvPr userDrawn="1"/>
            </p:nvGrpSpPr>
            <p:grpSpPr>
              <a:xfrm>
                <a:off x="6589644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13" name="Straight Connector 21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Connector 21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9" name="Group 188"/>
              <p:cNvGrpSpPr/>
              <p:nvPr userDrawn="1"/>
            </p:nvGrpSpPr>
            <p:grpSpPr>
              <a:xfrm>
                <a:off x="5891387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11" name="Straight Connector 21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0" name="Group 189"/>
              <p:cNvGrpSpPr/>
              <p:nvPr userDrawn="1"/>
            </p:nvGrpSpPr>
            <p:grpSpPr>
              <a:xfrm>
                <a:off x="5193130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09" name="Straight Connector 20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1" name="Group 190"/>
              <p:cNvGrpSpPr/>
              <p:nvPr userDrawn="1"/>
            </p:nvGrpSpPr>
            <p:grpSpPr>
              <a:xfrm>
                <a:off x="4494873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07" name="Straight Connector 20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2" name="Group 191"/>
              <p:cNvGrpSpPr/>
              <p:nvPr userDrawn="1"/>
            </p:nvGrpSpPr>
            <p:grpSpPr>
              <a:xfrm>
                <a:off x="3796616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05" name="Straight Connector 20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Straight Connector 20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3" name="Group 192"/>
              <p:cNvGrpSpPr/>
              <p:nvPr userDrawn="1"/>
            </p:nvGrpSpPr>
            <p:grpSpPr>
              <a:xfrm>
                <a:off x="3098359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03" name="Straight Connector 20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Straight Connector 20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4" name="Group 193"/>
              <p:cNvGrpSpPr/>
              <p:nvPr userDrawn="1"/>
            </p:nvGrpSpPr>
            <p:grpSpPr>
              <a:xfrm>
                <a:off x="2400102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01" name="Straight Connector 20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Straight Connector 20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5" name="Group 194"/>
              <p:cNvGrpSpPr/>
              <p:nvPr userDrawn="1"/>
            </p:nvGrpSpPr>
            <p:grpSpPr>
              <a:xfrm>
                <a:off x="1701845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99" name="Straight Connector 19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Straight Connector 19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6" name="Group 195"/>
              <p:cNvGrpSpPr/>
              <p:nvPr userDrawn="1"/>
            </p:nvGrpSpPr>
            <p:grpSpPr>
              <a:xfrm>
                <a:off x="100358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97" name="Straight Connector 19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56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458788" y="6399212"/>
            <a:ext cx="5438508" cy="458788"/>
          </a:xfrm>
        </p:spPr>
        <p:txBody>
          <a:bodyPr vert="horz" lIns="0" tIns="0" rIns="0" bIns="0" rtlCol="0" anchor="ctr">
            <a:noAutofit/>
          </a:bodyPr>
          <a:lstStyle>
            <a:lvl1pPr>
              <a:defRPr lang="en-US" sz="800" i="0" dirty="0" smtClean="0">
                <a:solidFill>
                  <a:schemeClr val="bg2"/>
                </a:solidFill>
                <a:latin typeface="+mj-lt"/>
              </a:defRPr>
            </a:lvl1pPr>
          </a:lstStyle>
          <a:p>
            <a:pPr lv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5429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Spli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732" y="2762473"/>
            <a:ext cx="1942371" cy="1720471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2" name="Text Placeholder 2"/>
          <p:cNvSpPr>
            <a:spLocks noGrp="1"/>
          </p:cNvSpPr>
          <p:nvPr>
            <p:ph type="body" idx="10"/>
          </p:nvPr>
        </p:nvSpPr>
        <p:spPr>
          <a:xfrm>
            <a:off x="459580" y="1134598"/>
            <a:ext cx="8227220" cy="536519"/>
          </a:xfrm>
        </p:spPr>
        <p:txBody>
          <a:bodyPr anchor="t">
            <a:noAutofit/>
          </a:bodyPr>
          <a:lstStyle>
            <a:lvl1pPr marL="0" indent="0">
              <a:buNone/>
              <a:defRPr sz="15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6" name="Content Placeholder 2"/>
          <p:cNvSpPr>
            <a:spLocks noGrp="1"/>
          </p:cNvSpPr>
          <p:nvPr>
            <p:ph idx="11"/>
          </p:nvPr>
        </p:nvSpPr>
        <p:spPr>
          <a:xfrm>
            <a:off x="2552504" y="2762473"/>
            <a:ext cx="1942371" cy="1720471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7" name="Content Placeholder 2"/>
          <p:cNvSpPr>
            <a:spLocks noGrp="1"/>
          </p:cNvSpPr>
          <p:nvPr>
            <p:ph idx="12"/>
          </p:nvPr>
        </p:nvSpPr>
        <p:spPr>
          <a:xfrm>
            <a:off x="4647276" y="2762473"/>
            <a:ext cx="1942371" cy="1720471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8" name="Content Placeholder 2"/>
          <p:cNvSpPr>
            <a:spLocks noGrp="1"/>
          </p:cNvSpPr>
          <p:nvPr>
            <p:ph idx="13"/>
          </p:nvPr>
        </p:nvSpPr>
        <p:spPr>
          <a:xfrm>
            <a:off x="6744429" y="2762473"/>
            <a:ext cx="1942371" cy="1720471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169" name="Group 168"/>
          <p:cNvGrpSpPr/>
          <p:nvPr userDrawn="1"/>
        </p:nvGrpSpPr>
        <p:grpSpPr>
          <a:xfrm>
            <a:off x="-151325" y="-141165"/>
            <a:ext cx="9439923" cy="7136527"/>
            <a:chOff x="-151325" y="-141165"/>
            <a:chExt cx="9439923" cy="7136527"/>
          </a:xfrm>
        </p:grpSpPr>
        <p:grpSp>
          <p:nvGrpSpPr>
            <p:cNvPr id="170" name="Group 169"/>
            <p:cNvGrpSpPr/>
            <p:nvPr userDrawn="1"/>
          </p:nvGrpSpPr>
          <p:grpSpPr>
            <a:xfrm>
              <a:off x="457731" y="6873247"/>
              <a:ext cx="8226688" cy="122115"/>
              <a:chOff x="457731" y="6582508"/>
              <a:chExt cx="8226688" cy="486507"/>
            </a:xfrm>
          </p:grpSpPr>
          <p:cxnSp>
            <p:nvCxnSpPr>
              <p:cNvPr id="279" name="Straight Connector 278"/>
              <p:cNvCxnSpPr/>
              <p:nvPr userDrawn="1"/>
            </p:nvCxnSpPr>
            <p:spPr>
              <a:xfrm>
                <a:off x="457731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/>
              <p:cNvCxnSpPr/>
              <p:nvPr userDrawn="1"/>
            </p:nvCxnSpPr>
            <p:spPr>
              <a:xfrm>
                <a:off x="8684419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1" name="Group 280"/>
              <p:cNvGrpSpPr/>
              <p:nvPr userDrawn="1"/>
            </p:nvGrpSpPr>
            <p:grpSpPr>
              <a:xfrm>
                <a:off x="798615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12" name="Straight Connector 31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3" name="Straight Connector 31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2" name="Group 281"/>
              <p:cNvGrpSpPr/>
              <p:nvPr userDrawn="1"/>
            </p:nvGrpSpPr>
            <p:grpSpPr>
              <a:xfrm>
                <a:off x="7287901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10" name="Straight Connector 30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1" name="Straight Connector 31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3" name="Group 282"/>
              <p:cNvGrpSpPr/>
              <p:nvPr userDrawn="1"/>
            </p:nvGrpSpPr>
            <p:grpSpPr>
              <a:xfrm>
                <a:off x="6589644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08" name="Straight Connector 30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9" name="Straight Connector 30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4" name="Group 283"/>
              <p:cNvGrpSpPr/>
              <p:nvPr userDrawn="1"/>
            </p:nvGrpSpPr>
            <p:grpSpPr>
              <a:xfrm>
                <a:off x="5891387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06" name="Straight Connector 30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7" name="Straight Connector 30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5" name="Group 284"/>
              <p:cNvGrpSpPr/>
              <p:nvPr userDrawn="1"/>
            </p:nvGrpSpPr>
            <p:grpSpPr>
              <a:xfrm>
                <a:off x="5193130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04" name="Straight Connector 30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5" name="Straight Connector 30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6" name="Group 285"/>
              <p:cNvGrpSpPr/>
              <p:nvPr userDrawn="1"/>
            </p:nvGrpSpPr>
            <p:grpSpPr>
              <a:xfrm>
                <a:off x="4494873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02" name="Straight Connector 30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3" name="Straight Connector 30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7" name="Group 286"/>
              <p:cNvGrpSpPr/>
              <p:nvPr userDrawn="1"/>
            </p:nvGrpSpPr>
            <p:grpSpPr>
              <a:xfrm>
                <a:off x="3796616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00" name="Straight Connector 29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Straight Connector 30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8" name="Group 287"/>
              <p:cNvGrpSpPr/>
              <p:nvPr userDrawn="1"/>
            </p:nvGrpSpPr>
            <p:grpSpPr>
              <a:xfrm>
                <a:off x="3098359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98" name="Straight Connector 29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9" name="Straight Connector 29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9" name="Group 288"/>
              <p:cNvGrpSpPr/>
              <p:nvPr userDrawn="1"/>
            </p:nvGrpSpPr>
            <p:grpSpPr>
              <a:xfrm>
                <a:off x="2400102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96" name="Straight Connector 29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7" name="Straight Connector 29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0" name="Group 289"/>
              <p:cNvGrpSpPr/>
              <p:nvPr userDrawn="1"/>
            </p:nvGrpSpPr>
            <p:grpSpPr>
              <a:xfrm>
                <a:off x="1701845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94" name="Straight Connector 29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5" name="Straight Connector 29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1" name="Group 290"/>
              <p:cNvGrpSpPr/>
              <p:nvPr userDrawn="1"/>
            </p:nvGrpSpPr>
            <p:grpSpPr>
              <a:xfrm>
                <a:off x="100358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92" name="Straight Connector 29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3" name="Straight Connector 29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71" name="Group 170"/>
            <p:cNvGrpSpPr/>
            <p:nvPr userDrawn="1"/>
          </p:nvGrpSpPr>
          <p:grpSpPr>
            <a:xfrm>
              <a:off x="-151325" y="454007"/>
              <a:ext cx="122115" cy="5945205"/>
              <a:chOff x="-238875" y="454007"/>
              <a:chExt cx="122115" cy="5945205"/>
            </a:xfrm>
          </p:grpSpPr>
          <p:cxnSp>
            <p:nvCxnSpPr>
              <p:cNvPr id="244" name="Straight Connector 243"/>
              <p:cNvCxnSpPr/>
              <p:nvPr userDrawn="1"/>
            </p:nvCxnSpPr>
            <p:spPr>
              <a:xfrm rot="5400000">
                <a:off x="-177817" y="392949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45" name="Group 244"/>
              <p:cNvGrpSpPr/>
              <p:nvPr userDrawn="1"/>
            </p:nvGrpSpPr>
            <p:grpSpPr>
              <a:xfrm rot="5400000">
                <a:off x="-254017" y="594070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77" name="Straight Connector 27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8" name="Straight Connector 27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6" name="Group 245"/>
              <p:cNvGrpSpPr/>
              <p:nvPr userDrawn="1"/>
            </p:nvGrpSpPr>
            <p:grpSpPr>
              <a:xfrm rot="5400000">
                <a:off x="-254017" y="546706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75" name="Straight Connector 27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6" name="Straight Connector 27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7" name="Group 246"/>
              <p:cNvGrpSpPr/>
              <p:nvPr userDrawn="1"/>
            </p:nvGrpSpPr>
            <p:grpSpPr>
              <a:xfrm rot="5400000">
                <a:off x="-254017" y="499342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73" name="Straight Connector 27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4" name="Straight Connector 27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8" name="Group 247"/>
              <p:cNvGrpSpPr/>
              <p:nvPr userDrawn="1"/>
            </p:nvGrpSpPr>
            <p:grpSpPr>
              <a:xfrm rot="5400000">
                <a:off x="-254017" y="451978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71" name="Straight Connector 27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2" name="Straight Connector 27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9" name="Group 248"/>
              <p:cNvGrpSpPr/>
              <p:nvPr userDrawn="1"/>
            </p:nvGrpSpPr>
            <p:grpSpPr>
              <a:xfrm rot="5400000">
                <a:off x="-254017" y="404614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69" name="Straight Connector 26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0" name="Straight Connector 26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0" name="Group 249"/>
              <p:cNvGrpSpPr/>
              <p:nvPr userDrawn="1"/>
            </p:nvGrpSpPr>
            <p:grpSpPr>
              <a:xfrm rot="5400000">
                <a:off x="-254017" y="357249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67" name="Straight Connector 26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8" name="Straight Connector 26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1" name="Group 250"/>
              <p:cNvGrpSpPr/>
              <p:nvPr userDrawn="1"/>
            </p:nvGrpSpPr>
            <p:grpSpPr>
              <a:xfrm rot="5400000">
                <a:off x="-254017" y="309885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65" name="Straight Connector 26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6" name="Straight Connector 26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2" name="Group 251"/>
              <p:cNvGrpSpPr/>
              <p:nvPr userDrawn="1"/>
            </p:nvGrpSpPr>
            <p:grpSpPr>
              <a:xfrm rot="5400000">
                <a:off x="-254017" y="262521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63" name="Straight Connector 26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4" name="Straight Connector 26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3" name="Group 252"/>
              <p:cNvGrpSpPr/>
              <p:nvPr userDrawn="1"/>
            </p:nvGrpSpPr>
            <p:grpSpPr>
              <a:xfrm rot="5400000">
                <a:off x="-254017" y="215157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61" name="Straight Connector 26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2" name="Straight Connector 26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4" name="Group 253"/>
              <p:cNvGrpSpPr/>
              <p:nvPr userDrawn="1"/>
            </p:nvGrpSpPr>
            <p:grpSpPr>
              <a:xfrm rot="5400000">
                <a:off x="-254017" y="167793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59" name="Straight Connector 25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0" name="Straight Connector 25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5" name="Group 254"/>
              <p:cNvGrpSpPr/>
              <p:nvPr userDrawn="1"/>
            </p:nvGrpSpPr>
            <p:grpSpPr>
              <a:xfrm rot="5400000">
                <a:off x="-254017" y="997340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57" name="Straight Connector 25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8" name="Straight Connector 25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56" name="Straight Connector 255"/>
              <p:cNvCxnSpPr/>
              <p:nvPr userDrawn="1"/>
            </p:nvCxnSpPr>
            <p:spPr>
              <a:xfrm rot="5400000">
                <a:off x="-177817" y="6338154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2" name="Group 171"/>
            <p:cNvGrpSpPr/>
            <p:nvPr userDrawn="1"/>
          </p:nvGrpSpPr>
          <p:grpSpPr>
            <a:xfrm>
              <a:off x="9166483" y="454007"/>
              <a:ext cx="122115" cy="5945205"/>
              <a:chOff x="-238875" y="454007"/>
              <a:chExt cx="122115" cy="5945205"/>
            </a:xfrm>
          </p:grpSpPr>
          <p:cxnSp>
            <p:nvCxnSpPr>
              <p:cNvPr id="209" name="Straight Connector 208"/>
              <p:cNvCxnSpPr/>
              <p:nvPr userDrawn="1"/>
            </p:nvCxnSpPr>
            <p:spPr>
              <a:xfrm rot="5400000">
                <a:off x="-177817" y="392949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10" name="Group 209"/>
              <p:cNvGrpSpPr/>
              <p:nvPr userDrawn="1"/>
            </p:nvGrpSpPr>
            <p:grpSpPr>
              <a:xfrm rot="5400000">
                <a:off x="-254017" y="594070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42" name="Straight Connector 24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3" name="Straight Connector 24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1" name="Group 210"/>
              <p:cNvGrpSpPr/>
              <p:nvPr userDrawn="1"/>
            </p:nvGrpSpPr>
            <p:grpSpPr>
              <a:xfrm rot="5400000">
                <a:off x="-254017" y="546706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40" name="Straight Connector 23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1" name="Straight Connector 24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2" name="Group 211"/>
              <p:cNvGrpSpPr/>
              <p:nvPr userDrawn="1"/>
            </p:nvGrpSpPr>
            <p:grpSpPr>
              <a:xfrm rot="5400000">
                <a:off x="-254017" y="499342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38" name="Straight Connector 23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9" name="Straight Connector 23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3" name="Group 212"/>
              <p:cNvGrpSpPr/>
              <p:nvPr userDrawn="1"/>
            </p:nvGrpSpPr>
            <p:grpSpPr>
              <a:xfrm rot="5400000">
                <a:off x="-254017" y="451978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36" name="Straight Connector 23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Straight Connector 23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4" name="Group 213"/>
              <p:cNvGrpSpPr/>
              <p:nvPr userDrawn="1"/>
            </p:nvGrpSpPr>
            <p:grpSpPr>
              <a:xfrm rot="5400000">
                <a:off x="-254017" y="404614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34" name="Straight Connector 23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" name="Straight Connector 23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5" name="Group 214"/>
              <p:cNvGrpSpPr/>
              <p:nvPr userDrawn="1"/>
            </p:nvGrpSpPr>
            <p:grpSpPr>
              <a:xfrm rot="5400000">
                <a:off x="-254017" y="357249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32" name="Straight Connector 23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3" name="Straight Connector 23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6" name="Group 215"/>
              <p:cNvGrpSpPr/>
              <p:nvPr userDrawn="1"/>
            </p:nvGrpSpPr>
            <p:grpSpPr>
              <a:xfrm rot="5400000">
                <a:off x="-254017" y="309885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30" name="Straight Connector 229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1" name="Straight Connector 230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7" name="Group 216"/>
              <p:cNvGrpSpPr/>
              <p:nvPr userDrawn="1"/>
            </p:nvGrpSpPr>
            <p:grpSpPr>
              <a:xfrm rot="5400000">
                <a:off x="-254017" y="262521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28" name="Straight Connector 227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Straight Connector 228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8" name="Group 217"/>
              <p:cNvGrpSpPr/>
              <p:nvPr userDrawn="1"/>
            </p:nvGrpSpPr>
            <p:grpSpPr>
              <a:xfrm rot="5400000">
                <a:off x="-254017" y="215157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26" name="Straight Connector 225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Straight Connector 226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9" name="Group 218"/>
              <p:cNvGrpSpPr/>
              <p:nvPr userDrawn="1"/>
            </p:nvGrpSpPr>
            <p:grpSpPr>
              <a:xfrm rot="5400000">
                <a:off x="-254017" y="167793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24" name="Straight Connector 223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Straight Connector 224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0" name="Group 219"/>
              <p:cNvGrpSpPr/>
              <p:nvPr userDrawn="1"/>
            </p:nvGrpSpPr>
            <p:grpSpPr>
              <a:xfrm rot="5400000">
                <a:off x="-254017" y="997340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222" name="Straight Connector 221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Straight Connector 222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21" name="Straight Connector 220"/>
              <p:cNvCxnSpPr/>
              <p:nvPr userDrawn="1"/>
            </p:nvCxnSpPr>
            <p:spPr>
              <a:xfrm rot="5400000">
                <a:off x="-177817" y="6338154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3" name="Group 172"/>
            <p:cNvGrpSpPr/>
            <p:nvPr userDrawn="1"/>
          </p:nvGrpSpPr>
          <p:grpSpPr>
            <a:xfrm>
              <a:off x="457731" y="-141165"/>
              <a:ext cx="8226688" cy="122115"/>
              <a:chOff x="457731" y="6582508"/>
              <a:chExt cx="8226688" cy="486507"/>
            </a:xfrm>
          </p:grpSpPr>
          <p:cxnSp>
            <p:nvCxnSpPr>
              <p:cNvPr id="174" name="Straight Connector 173"/>
              <p:cNvCxnSpPr/>
              <p:nvPr userDrawn="1"/>
            </p:nvCxnSpPr>
            <p:spPr>
              <a:xfrm>
                <a:off x="457731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 userDrawn="1"/>
            </p:nvCxnSpPr>
            <p:spPr>
              <a:xfrm>
                <a:off x="8684419" y="6582508"/>
                <a:ext cx="0" cy="48650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6" name="Group 175"/>
              <p:cNvGrpSpPr/>
              <p:nvPr userDrawn="1"/>
            </p:nvGrpSpPr>
            <p:grpSpPr>
              <a:xfrm>
                <a:off x="798615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07" name="Straight Connector 20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7" name="Group 176"/>
              <p:cNvGrpSpPr/>
              <p:nvPr userDrawn="1"/>
            </p:nvGrpSpPr>
            <p:grpSpPr>
              <a:xfrm>
                <a:off x="7287901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05" name="Straight Connector 20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Straight Connector 20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8" name="Group 177"/>
              <p:cNvGrpSpPr/>
              <p:nvPr userDrawn="1"/>
            </p:nvGrpSpPr>
            <p:grpSpPr>
              <a:xfrm>
                <a:off x="6589644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03" name="Straight Connector 20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Straight Connector 20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9" name="Group 178"/>
              <p:cNvGrpSpPr/>
              <p:nvPr userDrawn="1"/>
            </p:nvGrpSpPr>
            <p:grpSpPr>
              <a:xfrm>
                <a:off x="5891387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01" name="Straight Connector 20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Straight Connector 20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0" name="Group 179"/>
              <p:cNvGrpSpPr/>
              <p:nvPr userDrawn="1"/>
            </p:nvGrpSpPr>
            <p:grpSpPr>
              <a:xfrm>
                <a:off x="5193130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99" name="Straight Connector 19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Straight Connector 19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1" name="Group 180"/>
              <p:cNvGrpSpPr/>
              <p:nvPr userDrawn="1"/>
            </p:nvGrpSpPr>
            <p:grpSpPr>
              <a:xfrm>
                <a:off x="4494873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97" name="Straight Connector 19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2" name="Group 181"/>
              <p:cNvGrpSpPr/>
              <p:nvPr userDrawn="1"/>
            </p:nvGrpSpPr>
            <p:grpSpPr>
              <a:xfrm>
                <a:off x="3796616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95" name="Straight Connector 194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3" name="Group 182"/>
              <p:cNvGrpSpPr/>
              <p:nvPr userDrawn="1"/>
            </p:nvGrpSpPr>
            <p:grpSpPr>
              <a:xfrm>
                <a:off x="3098359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93" name="Straight Connector 192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4" name="Group 183"/>
              <p:cNvGrpSpPr/>
              <p:nvPr userDrawn="1"/>
            </p:nvGrpSpPr>
            <p:grpSpPr>
              <a:xfrm>
                <a:off x="2400102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91" name="Straight Connector 190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5" name="Group 184"/>
              <p:cNvGrpSpPr/>
              <p:nvPr userDrawn="1"/>
            </p:nvGrpSpPr>
            <p:grpSpPr>
              <a:xfrm>
                <a:off x="1701845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89" name="Straight Connector 188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Straight Connector 189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6" name="Group 185"/>
              <p:cNvGrpSpPr/>
              <p:nvPr userDrawn="1"/>
            </p:nvGrpSpPr>
            <p:grpSpPr>
              <a:xfrm>
                <a:off x="100358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87" name="Straight Connector 186"/>
                <p:cNvCxnSpPr/>
                <p:nvPr userDrawn="1"/>
              </p:nvCxnSpPr>
              <p:spPr>
                <a:xfrm>
                  <a:off x="81358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/>
                <p:cNvCxnSpPr/>
                <p:nvPr userDrawn="1"/>
              </p:nvCxnSpPr>
              <p:spPr>
                <a:xfrm>
                  <a:off x="7983415" y="6582508"/>
                  <a:ext cx="0" cy="48650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55" name="Content Placeholder 2"/>
          <p:cNvSpPr>
            <a:spLocks noGrp="1"/>
          </p:cNvSpPr>
          <p:nvPr>
            <p:ph idx="14"/>
          </p:nvPr>
        </p:nvSpPr>
        <p:spPr>
          <a:xfrm>
            <a:off x="457732" y="5128999"/>
            <a:ext cx="1942371" cy="1720471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6" name="Content Placeholder 2"/>
          <p:cNvSpPr>
            <a:spLocks noGrp="1"/>
          </p:cNvSpPr>
          <p:nvPr>
            <p:ph idx="15"/>
          </p:nvPr>
        </p:nvSpPr>
        <p:spPr>
          <a:xfrm>
            <a:off x="2552504" y="5128999"/>
            <a:ext cx="1942371" cy="1720471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7" name="Content Placeholder 2"/>
          <p:cNvSpPr>
            <a:spLocks noGrp="1"/>
          </p:cNvSpPr>
          <p:nvPr>
            <p:ph idx="16"/>
          </p:nvPr>
        </p:nvSpPr>
        <p:spPr>
          <a:xfrm>
            <a:off x="4647276" y="5128999"/>
            <a:ext cx="1942371" cy="1720471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8" name="Content Placeholder 2"/>
          <p:cNvSpPr>
            <a:spLocks noGrp="1"/>
          </p:cNvSpPr>
          <p:nvPr>
            <p:ph idx="17"/>
          </p:nvPr>
        </p:nvSpPr>
        <p:spPr>
          <a:xfrm>
            <a:off x="6744429" y="5128999"/>
            <a:ext cx="1942371" cy="1720471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9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458788" y="6399212"/>
            <a:ext cx="5438508" cy="458788"/>
          </a:xfrm>
        </p:spPr>
        <p:txBody>
          <a:bodyPr vert="horz" lIns="0" tIns="0" rIns="0" bIns="0" rtlCol="0" anchor="ctr">
            <a:noAutofit/>
          </a:bodyPr>
          <a:lstStyle>
            <a:lvl1pPr>
              <a:defRPr lang="en-US" sz="800" i="0" dirty="0" smtClean="0">
                <a:solidFill>
                  <a:schemeClr val="bg2"/>
                </a:solidFill>
                <a:latin typeface="+mj-lt"/>
              </a:defRPr>
            </a:lvl1pPr>
          </a:lstStyle>
          <a:p>
            <a:pPr lv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3446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731" y="457200"/>
            <a:ext cx="8226689" cy="52499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731" y="1816100"/>
            <a:ext cx="8226689" cy="45831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31" name="TextBox 230"/>
          <p:cNvSpPr txBox="1"/>
          <p:nvPr/>
        </p:nvSpPr>
        <p:spPr>
          <a:xfrm>
            <a:off x="8138559" y="6567050"/>
            <a:ext cx="545862" cy="12311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567A4CEE-210B-4A43-8E57-98E37E0AC15F}" type="slidenum">
              <a:rPr lang="en-US" sz="800" spc="0" baseline="0" smtClean="0">
                <a:solidFill>
                  <a:schemeClr val="bg2"/>
                </a:solidFill>
                <a:latin typeface="+mj-lt"/>
              </a:rPr>
              <a:pPr algn="r"/>
              <a:t>‹#›</a:t>
            </a:fld>
            <a:endParaRPr lang="en-US" sz="800" spc="0" baseline="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57900" y="6567050"/>
            <a:ext cx="2080658" cy="12311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lvl="0" indent="0" algn="r"/>
            <a:r>
              <a:rPr lang="en-US" sz="800" spc="0" baseline="0" dirty="0" smtClean="0">
                <a:solidFill>
                  <a:schemeClr val="bg2"/>
                </a:solidFill>
                <a:latin typeface="+mj-lt"/>
              </a:rPr>
              <a:t>© Park Street Solutions Company, 2015</a:t>
            </a:r>
            <a:endParaRPr lang="en-US" sz="800" spc="0" baseline="0" dirty="0">
              <a:solidFill>
                <a:schemeClr val="bg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4662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50" r:id="rId2"/>
    <p:sldLayoutId id="2147483663" r:id="rId3"/>
    <p:sldLayoutId id="2147483668" r:id="rId4"/>
    <p:sldLayoutId id="2147483669" r:id="rId5"/>
    <p:sldLayoutId id="2147483660" r:id="rId6"/>
    <p:sldLayoutId id="2147483661" r:id="rId7"/>
    <p:sldLayoutId id="2147483662" r:id="rId8"/>
    <p:sldLayoutId id="2147483670" r:id="rId9"/>
    <p:sldLayoutId id="2147483666" r:id="rId10"/>
    <p:sldLayoutId id="2147483665" r:id="rId11"/>
    <p:sldLayoutId id="2147483680" r:id="rId12"/>
    <p:sldLayoutId id="2147483667" r:id="rId13"/>
    <p:sldLayoutId id="2147483671" r:id="rId14"/>
    <p:sldLayoutId id="2147483674" r:id="rId15"/>
    <p:sldLayoutId id="2147483675" r:id="rId16"/>
    <p:sldLayoutId id="2147483673" r:id="rId17"/>
    <p:sldLayoutId id="2147483677" r:id="rId18"/>
    <p:sldLayoutId id="2147483676" r:id="rId19"/>
    <p:sldLayoutId id="2147483672" r:id="rId20"/>
    <p:sldLayoutId id="2147483678" r:id="rId2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200" kern="1200" cap="all" baseline="0">
          <a:solidFill>
            <a:schemeClr val="tx1">
              <a:lumMod val="75000"/>
              <a:lumOff val="25000"/>
            </a:schemeClr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600"/>
        </a:spcBef>
        <a:spcAft>
          <a:spcPts val="1200"/>
        </a:spcAft>
        <a:buFont typeface="Calibri" panose="020F0502020204030204" pitchFamily="34" charset="0"/>
        <a:buChar char="​"/>
        <a:defRPr sz="1500" i="1" kern="1200">
          <a:solidFill>
            <a:schemeClr val="accent3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​"/>
        <a:defRPr sz="1500" i="1" kern="1200">
          <a:solidFill>
            <a:schemeClr val="tx2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20000"/>
        </a:lnSpc>
        <a:spcBef>
          <a:spcPts val="600"/>
        </a:spcBef>
        <a:spcAft>
          <a:spcPts val="600"/>
        </a:spcAft>
        <a:buFont typeface="Calibri" panose="020F0502020204030204" pitchFamily="34" charset="0"/>
        <a:buChar char="​"/>
        <a:defRPr sz="1100" kern="1200">
          <a:solidFill>
            <a:schemeClr val="tx2"/>
          </a:solidFill>
          <a:latin typeface="+mj-lt"/>
          <a:ea typeface="+mn-ea"/>
          <a:cs typeface="+mn-cs"/>
        </a:defRPr>
      </a:lvl3pPr>
      <a:lvl4pPr marL="0" indent="0" algn="l" defTabSz="914400" rtl="0" eaLnBrk="1" latinLnBrk="0" hangingPunct="1">
        <a:lnSpc>
          <a:spcPct val="110000"/>
        </a:lnSpc>
        <a:spcBef>
          <a:spcPts val="0"/>
        </a:spcBef>
        <a:buFont typeface="Calibri" panose="020F0502020204030204" pitchFamily="34" charset="0"/>
        <a:buChar char="​"/>
        <a:defRPr sz="1100" i="1" kern="1200">
          <a:solidFill>
            <a:schemeClr val="accent2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50000"/>
        </a:lnSpc>
        <a:spcBef>
          <a:spcPts val="0"/>
        </a:spcBef>
        <a:buFont typeface="Calibri" panose="020F0502020204030204" pitchFamily="34" charset="0"/>
        <a:buChar char="​"/>
        <a:defRPr sz="7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An ontology-driven platform for computable care</a:t>
            </a:r>
          </a:p>
          <a:p>
            <a:r>
              <a:rPr lang="en-US" dirty="0" smtClean="0"/>
              <a:t> Andy Schriever, CTO</a:t>
            </a:r>
            <a:br>
              <a:rPr lang="en-US" dirty="0" smtClean="0"/>
            </a:br>
            <a:r>
              <a:rPr lang="en-US" dirty="0" smtClean="0"/>
              <a:t>June,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9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7569064" y="2174350"/>
            <a:ext cx="1261772" cy="1443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416664" y="2021950"/>
            <a:ext cx="1261772" cy="1443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>
              <a:latin typeface="+mj-lt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Proxy Configuration and Data Interactions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264264" y="1869550"/>
            <a:ext cx="1261772" cy="1443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 smtClean="0">
                <a:latin typeface="+mj-lt"/>
              </a:rPr>
              <a:t>FHIR Server (Vendor 1)</a:t>
            </a:r>
            <a:endParaRPr lang="en-US" sz="1350" dirty="0"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41114" y="2959872"/>
            <a:ext cx="1261772" cy="996492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>
                <a:latin typeface="+mj-lt"/>
              </a:rPr>
              <a:t>PSSC Terminology Proxy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17965" y="1867562"/>
            <a:ext cx="1261772" cy="144316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>
                <a:latin typeface="+mj-lt"/>
              </a:rPr>
              <a:t>Caller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879737" y="2212450"/>
            <a:ext cx="5384527" cy="0"/>
          </a:xfrm>
          <a:prstGeom prst="straightConnector1">
            <a:avLst/>
          </a:prstGeom>
          <a:ln w="2540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3" idx="3"/>
            <a:endCxn id="12" idx="1"/>
          </p:cNvCxnSpPr>
          <p:nvPr/>
        </p:nvCxnSpPr>
        <p:spPr>
          <a:xfrm>
            <a:off x="1879737" y="2589143"/>
            <a:ext cx="2061377" cy="868975"/>
          </a:xfrm>
          <a:prstGeom prst="straightConnector1">
            <a:avLst/>
          </a:prstGeom>
          <a:ln w="2540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2" idx="3"/>
            <a:endCxn id="11" idx="1"/>
          </p:cNvCxnSpPr>
          <p:nvPr/>
        </p:nvCxnSpPr>
        <p:spPr>
          <a:xfrm flipV="1">
            <a:off x="5202886" y="2591131"/>
            <a:ext cx="2061378" cy="866987"/>
          </a:xfrm>
          <a:prstGeom prst="straightConnector1">
            <a:avLst/>
          </a:prstGeom>
          <a:ln w="254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7262762" y="4565969"/>
            <a:ext cx="1261772" cy="1443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 smtClean="0">
                <a:latin typeface="+mj-lt"/>
              </a:rPr>
              <a:t>Other Vendor API’s</a:t>
            </a:r>
            <a:endParaRPr lang="en-US" sz="1350" dirty="0">
              <a:latin typeface="+mj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916270" y="4565969"/>
            <a:ext cx="1261772" cy="144316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 smtClean="0">
                <a:latin typeface="+mj-lt"/>
              </a:rPr>
              <a:t>Computing Resources </a:t>
            </a:r>
            <a:r>
              <a:rPr lang="en-US" sz="1350" dirty="0" smtClean="0">
                <a:latin typeface="+mj-lt"/>
              </a:rPr>
              <a:t>(Local, Apervita, etc.)</a:t>
            </a:r>
            <a:endParaRPr lang="en-US" sz="1350" dirty="0">
              <a:latin typeface="+mj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698434" y="4565969"/>
            <a:ext cx="1261772" cy="144316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 smtClean="0">
                <a:latin typeface="+mj-lt"/>
              </a:rPr>
              <a:t>Park Street Active Fact Store</a:t>
            </a:r>
            <a:endParaRPr lang="en-US" sz="1350" dirty="0">
              <a:latin typeface="+mj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480598" y="4565969"/>
            <a:ext cx="1261772" cy="1443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 smtClean="0">
                <a:latin typeface="+mj-lt"/>
              </a:rPr>
              <a:t>Vendor Staging Database / Data Warehouse</a:t>
            </a:r>
            <a:endParaRPr lang="en-US" sz="1350" dirty="0">
              <a:latin typeface="+mj-lt"/>
            </a:endParaRPr>
          </a:p>
        </p:txBody>
      </p:sp>
      <p:cxnSp>
        <p:nvCxnSpPr>
          <p:cNvPr id="26" name="Straight Arrow Connector 25"/>
          <p:cNvCxnSpPr>
            <a:stCxn id="12" idx="3"/>
            <a:endCxn id="20" idx="0"/>
          </p:cNvCxnSpPr>
          <p:nvPr/>
        </p:nvCxnSpPr>
        <p:spPr>
          <a:xfrm>
            <a:off x="5202886" y="3458118"/>
            <a:ext cx="2690762" cy="1107851"/>
          </a:xfrm>
          <a:prstGeom prst="straightConnector1">
            <a:avLst/>
          </a:prstGeom>
          <a:ln w="254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23" idx="0"/>
          </p:cNvCxnSpPr>
          <p:nvPr/>
        </p:nvCxnSpPr>
        <p:spPr>
          <a:xfrm>
            <a:off x="4571075" y="3953624"/>
            <a:ext cx="1540409" cy="612345"/>
          </a:xfrm>
          <a:prstGeom prst="straightConnector1">
            <a:avLst/>
          </a:prstGeom>
          <a:ln w="254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2" idx="2"/>
          </p:cNvCxnSpPr>
          <p:nvPr/>
        </p:nvCxnSpPr>
        <p:spPr>
          <a:xfrm flipH="1">
            <a:off x="4395414" y="3956364"/>
            <a:ext cx="176586" cy="604125"/>
          </a:xfrm>
          <a:prstGeom prst="straightConnector1">
            <a:avLst/>
          </a:prstGeom>
          <a:ln w="254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2" idx="2"/>
            <a:endCxn id="21" idx="0"/>
          </p:cNvCxnSpPr>
          <p:nvPr/>
        </p:nvCxnSpPr>
        <p:spPr>
          <a:xfrm flipH="1">
            <a:off x="2547156" y="3956364"/>
            <a:ext cx="2024844" cy="609605"/>
          </a:xfrm>
          <a:prstGeom prst="straightConnector1">
            <a:avLst/>
          </a:prstGeom>
          <a:ln w="254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3" idx="2"/>
            <a:endCxn id="21" idx="0"/>
          </p:cNvCxnSpPr>
          <p:nvPr/>
        </p:nvCxnSpPr>
        <p:spPr>
          <a:xfrm>
            <a:off x="1248851" y="3310724"/>
            <a:ext cx="1298305" cy="1255245"/>
          </a:xfrm>
          <a:prstGeom prst="straightConnector1">
            <a:avLst/>
          </a:prstGeom>
          <a:ln w="2540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5201961" y="2376347"/>
            <a:ext cx="2060801" cy="838513"/>
          </a:xfrm>
          <a:prstGeom prst="straightConnector1">
            <a:avLst/>
          </a:prstGeom>
          <a:ln w="2540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068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6344" y="4105656"/>
            <a:ext cx="4206240" cy="16619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Park Street Solutions Company</a:t>
            </a:r>
            <a:b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 Shuman Blvd., </a:t>
            </a:r>
            <a:r>
              <a:rPr lang="en-US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Suite 295</a:t>
            </a:r>
          </a:p>
          <a:p>
            <a:r>
              <a:rPr lang="en-US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Naperville, IL 60563</a:t>
            </a:r>
          </a:p>
          <a:p>
            <a:endParaRPr lang="en-US" sz="12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Andy Schriever, CTO</a:t>
            </a:r>
          </a:p>
          <a:p>
            <a:r>
              <a:rPr lang="en-US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Email: ASchriever@ParkStreetSolutions.com</a:t>
            </a:r>
          </a:p>
          <a:p>
            <a:r>
              <a:rPr lang="en-US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Office: 630-409-1611</a:t>
            </a:r>
          </a:p>
          <a:p>
            <a:r>
              <a:rPr lang="en-US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Mobile: 630-313-9309</a:t>
            </a:r>
          </a:p>
          <a:p>
            <a:r>
              <a:rPr lang="en-US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25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an implementer of FHIR-Driven Applications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732" y="2733820"/>
            <a:ext cx="4037143" cy="3665391"/>
          </a:xfrm>
        </p:spPr>
        <p:txBody>
          <a:bodyPr/>
          <a:lstStyle/>
          <a:p>
            <a:r>
              <a:rPr lang="en-US" dirty="0" smtClean="0"/>
              <a:t>The FHIR specification makes this possible</a:t>
            </a:r>
          </a:p>
          <a:p>
            <a:pPr marL="171450" lvl="2" indent="-171450">
              <a:buFont typeface="Wingdings" panose="05000000000000000000" pitchFamily="2" charset="2"/>
              <a:buChar char="§"/>
            </a:pPr>
            <a:r>
              <a:rPr lang="en-US" dirty="0" smtClean="0"/>
              <a:t>Integrated terminology operations</a:t>
            </a:r>
          </a:p>
          <a:p>
            <a:pPr marL="365760" lvl="2" indent="-171450">
              <a:buFont typeface="Wingdings" panose="05000000000000000000" pitchFamily="2" charset="2"/>
              <a:buChar char="§"/>
            </a:pPr>
            <a:r>
              <a:rPr lang="en-US" dirty="0" smtClean="0"/>
              <a:t>Provide semantics</a:t>
            </a:r>
          </a:p>
          <a:p>
            <a:pPr marL="365760" lvl="2" indent="-171450">
              <a:buFont typeface="Wingdings" panose="05000000000000000000" pitchFamily="2" charset="2"/>
              <a:buChar char="§"/>
            </a:pPr>
            <a:r>
              <a:rPr lang="en-US" dirty="0" smtClean="0"/>
              <a:t>Apply value sets</a:t>
            </a:r>
          </a:p>
          <a:p>
            <a:pPr marL="365760" lvl="2" indent="-171450">
              <a:buFont typeface="Wingdings" panose="05000000000000000000" pitchFamily="2" charset="2"/>
              <a:buChar char="§"/>
            </a:pPr>
            <a:r>
              <a:rPr lang="en-US" dirty="0" smtClean="0"/>
              <a:t>Perform concept mappings and transformations</a:t>
            </a:r>
          </a:p>
          <a:p>
            <a:pPr marL="365760" lvl="2" indent="-171450">
              <a:buFont typeface="Wingdings" panose="05000000000000000000" pitchFamily="2" charset="2"/>
              <a:buChar char="§"/>
            </a:pPr>
            <a:r>
              <a:rPr lang="en-US" dirty="0" smtClean="0"/>
              <a:t>Support ontology navigation</a:t>
            </a:r>
          </a:p>
          <a:p>
            <a:pPr marL="171450" lvl="2" indent="-171450">
              <a:buFont typeface="Wingdings" panose="05000000000000000000" pitchFamily="2" charset="2"/>
              <a:buChar char="§"/>
            </a:pPr>
            <a:r>
              <a:rPr lang="en-US" dirty="0" smtClean="0"/>
              <a:t>Query expressions</a:t>
            </a:r>
          </a:p>
          <a:p>
            <a:pPr marL="365760" lvl="2" indent="-171450">
              <a:buFont typeface="Wingdings" panose="05000000000000000000" pitchFamily="2" charset="2"/>
              <a:buChar char="§"/>
            </a:pPr>
            <a:r>
              <a:rPr lang="en-US" dirty="0"/>
              <a:t>More complex than simple search </a:t>
            </a:r>
            <a:r>
              <a:rPr lang="en-US" dirty="0" smtClean="0"/>
              <a:t>operations</a:t>
            </a:r>
          </a:p>
          <a:p>
            <a:pPr marL="365760" lvl="2" indent="-171450">
              <a:buFont typeface="Wingdings" panose="05000000000000000000" pitchFamily="2" charset="2"/>
              <a:buChar char="§"/>
            </a:pPr>
            <a:r>
              <a:rPr lang="en-US" dirty="0" smtClean="0"/>
              <a:t>Return results of computation rather than raw data</a:t>
            </a:r>
          </a:p>
          <a:p>
            <a:pPr marL="365760" lvl="2" indent="-171450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2"/>
          </p:nvPr>
        </p:nvSpPr>
        <p:spPr>
          <a:xfrm>
            <a:off x="4647276" y="2743200"/>
            <a:ext cx="4037143" cy="3656011"/>
          </a:xfrm>
        </p:spPr>
        <p:txBody>
          <a:bodyPr/>
          <a:lstStyle/>
          <a:p>
            <a:r>
              <a:rPr lang="en-US" dirty="0" smtClean="0"/>
              <a:t>FHIR implementations, however, do not</a:t>
            </a:r>
          </a:p>
          <a:p>
            <a:pPr marL="171450" lvl="2" indent="-171450">
              <a:buFont typeface="Wingdings" panose="05000000000000000000" pitchFamily="2" charset="2"/>
              <a:buChar char="§"/>
            </a:pPr>
            <a:r>
              <a:rPr lang="en-US" dirty="0" smtClean="0"/>
              <a:t>No support for terminology operations or query expressions</a:t>
            </a:r>
          </a:p>
          <a:p>
            <a:pPr marL="171450" lvl="2" indent="-171450">
              <a:buFont typeface="Wingdings" panose="05000000000000000000" pitchFamily="2" charset="2"/>
              <a:buChar char="§"/>
            </a:pPr>
            <a:r>
              <a:rPr lang="en-US" dirty="0" smtClean="0"/>
              <a:t>Broad variation in implementations</a:t>
            </a:r>
          </a:p>
          <a:p>
            <a:pPr marL="171450" lvl="2" indent="-171450">
              <a:buFont typeface="Wingdings" panose="05000000000000000000" pitchFamily="2" charset="2"/>
              <a:buChar char="§"/>
            </a:pPr>
            <a:r>
              <a:rPr lang="en-US" dirty="0" smtClean="0"/>
              <a:t>Callers are required to…</a:t>
            </a:r>
            <a:endParaRPr lang="en-US" dirty="0"/>
          </a:p>
          <a:p>
            <a:pPr marL="365760" lvl="2" indent="-171450">
              <a:buFont typeface="Wingdings" panose="05000000000000000000" pitchFamily="2" charset="2"/>
              <a:buChar char="§"/>
            </a:pPr>
            <a:r>
              <a:rPr lang="en-US" dirty="0" smtClean="0"/>
              <a:t>Retrieve data in bulk</a:t>
            </a:r>
          </a:p>
          <a:p>
            <a:pPr marL="365760" lvl="2" indent="-171450">
              <a:buFont typeface="Wingdings" panose="05000000000000000000" pitchFamily="2" charset="2"/>
              <a:buChar char="§"/>
            </a:pPr>
            <a:r>
              <a:rPr lang="en-US" dirty="0" smtClean="0"/>
              <a:t>Interact with FHIR servers at a detailed level</a:t>
            </a:r>
          </a:p>
          <a:p>
            <a:pPr marL="365760" lvl="2" indent="-171450">
              <a:buFont typeface="Wingdings" panose="05000000000000000000" pitchFamily="2" charset="2"/>
              <a:buChar char="§"/>
            </a:pPr>
            <a:r>
              <a:rPr lang="en-US" dirty="0"/>
              <a:t>Adapt to implementation differences</a:t>
            </a:r>
          </a:p>
          <a:p>
            <a:pPr marL="365760" lvl="2" indent="-171450">
              <a:buFont typeface="Wingdings" panose="05000000000000000000" pitchFamily="2" charset="2"/>
              <a:buChar char="§"/>
            </a:pPr>
            <a:r>
              <a:rPr lang="en-US" dirty="0" smtClean="0"/>
              <a:t>Implement terminology operations locally</a:t>
            </a:r>
          </a:p>
          <a:p>
            <a:pPr marL="171450" lvl="2" indent="-171450">
              <a:buFont typeface="Wingdings" panose="05000000000000000000" pitchFamily="2" charset="2"/>
              <a:buChar char="§"/>
            </a:pPr>
            <a:r>
              <a:rPr lang="en-US" dirty="0" smtClean="0"/>
              <a:t>Portable applications impossible</a:t>
            </a:r>
          </a:p>
          <a:p>
            <a:pPr marL="171450" lvl="2" indent="-171450">
              <a:buFont typeface="Wingdings" panose="05000000000000000000" pitchFamily="2" charset="2"/>
              <a:buChar char="§"/>
            </a:pPr>
            <a:r>
              <a:rPr lang="en-US" dirty="0" smtClean="0"/>
              <a:t>Costly and complex for app developers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57731" y="1134598"/>
            <a:ext cx="8226689" cy="159922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Calibri" panose="020F0502020204030204" pitchFamily="34" charset="0"/>
              <a:buChar char="​"/>
              <a:defRPr sz="1500" i="1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​"/>
              <a:defRPr sz="1500" i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​"/>
              <a:defRPr sz="11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Calibri" panose="020F0502020204030204" pitchFamily="34" charset="0"/>
              <a:buChar char="​"/>
              <a:defRPr sz="1100" i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50000"/>
              </a:lnSpc>
              <a:spcBef>
                <a:spcPts val="0"/>
              </a:spcBef>
              <a:buFont typeface="Calibri" panose="020F0502020204030204" pitchFamily="34" charset="0"/>
              <a:buChar char="​"/>
              <a:defRPr sz="7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What you want…</a:t>
            </a:r>
          </a:p>
          <a:p>
            <a:pPr marL="171450" lvl="2" indent="-171450">
              <a:buFont typeface="Wingdings" panose="05000000000000000000" pitchFamily="2" charset="2"/>
              <a:buChar char="§"/>
            </a:pPr>
            <a:r>
              <a:rPr lang="en-US" dirty="0" smtClean="0"/>
              <a:t>Portable queries that will work for any FHIR data source</a:t>
            </a:r>
          </a:p>
          <a:p>
            <a:pPr marL="171450" lvl="2" indent="-171450">
              <a:buFont typeface="Wingdings" panose="05000000000000000000" pitchFamily="2" charset="2"/>
              <a:buChar char="§"/>
            </a:pPr>
            <a:r>
              <a:rPr lang="en-US" dirty="0" smtClean="0"/>
              <a:t>Queries that answer high-level questions, without complex interactions and bulk data to examine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69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 Improve Upon the State of The Art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2367176"/>
              </p:ext>
            </p:extLst>
          </p:nvPr>
        </p:nvGraphicFramePr>
        <p:xfrm>
          <a:off x="457200" y="1816100"/>
          <a:ext cx="8228013" cy="3754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67481"/>
                <a:gridCol w="2930266"/>
                <a:gridCol w="293026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FHIR Servers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Park Street FASTER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Clinical data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Coded</a:t>
                      </a:r>
                      <a:r>
                        <a:rPr lang="en-US" baseline="0" dirty="0" smtClean="0"/>
                        <a:t> inconsistently – or not at all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Terminology services to create</a:t>
                      </a:r>
                      <a:r>
                        <a:rPr lang="en-US" baseline="0" dirty="0" smtClean="0"/>
                        <a:t> consistency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Basic resources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Varyingly implemented due to differences in underlying data models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Abstraction</a:t>
                      </a:r>
                      <a:r>
                        <a:rPr lang="en-US" baseline="0" dirty="0" smtClean="0"/>
                        <a:t> layer provides a common interface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API features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Incompletely and inconsistently</a:t>
                      </a:r>
                      <a:r>
                        <a:rPr lang="en-US" baseline="0" dirty="0" smtClean="0"/>
                        <a:t> implemented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Missing features added to create a higher</a:t>
                      </a:r>
                      <a:r>
                        <a:rPr lang="en-US" baseline="0" dirty="0" smtClean="0"/>
                        <a:t> common denominator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Terminology</a:t>
                      </a:r>
                      <a:r>
                        <a:rPr lang="en-US" baseline="0" dirty="0" smtClean="0"/>
                        <a:t> services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supported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at all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Integrated</a:t>
                      </a:r>
                      <a:r>
                        <a:rPr lang="en-US" baseline="0" dirty="0" smtClean="0"/>
                        <a:t> real-time terminology services to make sense of clinical data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 smtClean="0"/>
              <a:t>FASTER – FHIR Abstraction, Semantic Transformation, and Extension Proxy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58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Microsoft Windows platform</a:t>
            </a:r>
          </a:p>
          <a:p>
            <a:pPr lvl="1"/>
            <a:r>
              <a:rPr lang="en-US" dirty="0" smtClean="0"/>
              <a:t>Implemented using </a:t>
            </a:r>
            <a:r>
              <a:rPr lang="en-US" dirty="0" err="1" smtClean="0"/>
              <a:t>.Net</a:t>
            </a:r>
            <a:r>
              <a:rPr lang="en-US" dirty="0" smtClean="0"/>
              <a:t> framework in C# as an </a:t>
            </a:r>
            <a:r>
              <a:rPr lang="en-US" dirty="0" err="1" smtClean="0"/>
              <a:t>HTTPHandler</a:t>
            </a:r>
            <a:r>
              <a:rPr lang="en-US" dirty="0" smtClean="0"/>
              <a:t>, hosted by IIS</a:t>
            </a:r>
          </a:p>
          <a:p>
            <a:r>
              <a:rPr lang="en-US" dirty="0" smtClean="0"/>
              <a:t>Park Street terminology operations engine</a:t>
            </a:r>
          </a:p>
          <a:p>
            <a:pPr lvl="1"/>
            <a:r>
              <a:rPr lang="en-US" dirty="0" smtClean="0"/>
              <a:t>SQL Server-resident knowledge representation system</a:t>
            </a:r>
          </a:p>
          <a:p>
            <a:pPr lvl="1"/>
            <a:r>
              <a:rPr lang="en-US" dirty="0" smtClean="0"/>
              <a:t>Memory-resident tools for terminology operations, RxNorm navigation, etc.</a:t>
            </a:r>
          </a:p>
          <a:p>
            <a:pPr lvl="1"/>
            <a:r>
              <a:rPr lang="en-US" dirty="0" smtClean="0"/>
              <a:t>Textual analysis features for automatic code application</a:t>
            </a:r>
          </a:p>
          <a:p>
            <a:r>
              <a:rPr lang="en-US" dirty="0" smtClean="0"/>
              <a:t>Multi-level service architecture</a:t>
            </a:r>
          </a:p>
          <a:p>
            <a:pPr lvl="1"/>
            <a:r>
              <a:rPr lang="en-US" dirty="0"/>
              <a:t>Caching of the results of commonly-requested terminology operations</a:t>
            </a:r>
          </a:p>
          <a:p>
            <a:pPr lvl="1"/>
            <a:r>
              <a:rPr lang="en-US" dirty="0"/>
              <a:t>In-memory engine to resolve terminology service requests</a:t>
            </a:r>
          </a:p>
          <a:p>
            <a:pPr lvl="1"/>
            <a:r>
              <a:rPr lang="en-US" dirty="0"/>
              <a:t>Underlying database to address the most general terminology operations</a:t>
            </a:r>
          </a:p>
          <a:p>
            <a:r>
              <a:rPr lang="en-US" dirty="0" smtClean="0"/>
              <a:t>Object caching</a:t>
            </a:r>
          </a:p>
          <a:p>
            <a:pPr lvl="1"/>
            <a:r>
              <a:rPr lang="en-US" dirty="0" smtClean="0"/>
              <a:t>Referenced resources (e.g. Epic Medication resources)</a:t>
            </a:r>
          </a:p>
          <a:p>
            <a:pPr lvl="1"/>
            <a:r>
              <a:rPr lang="en-US" dirty="0" smtClean="0"/>
              <a:t>Value sets from VSAC and elsewhere</a:t>
            </a:r>
          </a:p>
          <a:p>
            <a:pPr lvl="1"/>
            <a:r>
              <a:rPr lang="en-US" dirty="0" smtClean="0"/>
              <a:t>Results of subsumption and other terminology operations</a:t>
            </a:r>
          </a:p>
          <a:p>
            <a:pPr lvl="1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186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731" y="1816100"/>
            <a:ext cx="8569038" cy="4583111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Is patient on statins? (Can use VSAC value set for this)</a:t>
            </a:r>
          </a:p>
          <a:p>
            <a:pPr lvl="2">
              <a:spcAft>
                <a:spcPts val="1200"/>
              </a:spcAft>
              <a:buNone/>
            </a:pPr>
            <a:r>
              <a:rPr lang="en-US" dirty="0" smtClean="0"/>
              <a:t>GET /base/</a:t>
            </a:r>
            <a:r>
              <a:rPr lang="en-US" dirty="0" err="1" smtClean="0"/>
              <a:t>MedicationStatement</a:t>
            </a:r>
            <a:r>
              <a:rPr lang="en-US" dirty="0"/>
              <a:t>?_</a:t>
            </a:r>
            <a:r>
              <a:rPr lang="en-US" dirty="0" smtClean="0"/>
              <a:t>summary=</a:t>
            </a:r>
            <a:r>
              <a:rPr lang="en-US" dirty="0" err="1" smtClean="0"/>
              <a:t>count&amp;code:in</a:t>
            </a:r>
            <a:r>
              <a:rPr lang="en-US" dirty="0" smtClean="0"/>
              <a:t>=VSAC|2.16.840.1.113883.3.464.1003.196.12.1211</a:t>
            </a:r>
            <a:endParaRPr lang="en-US" dirty="0"/>
          </a:p>
          <a:p>
            <a:pPr marL="342900" indent="-342900">
              <a:buFont typeface="+mj-lt"/>
              <a:buAutoNum type="arabicPeriod" startAt="2"/>
            </a:pPr>
            <a:r>
              <a:rPr lang="en-US" dirty="0" smtClean="0"/>
              <a:t>Is patient on inhaled corticosteroids? (No value set is available; use subsumption.)</a:t>
            </a:r>
          </a:p>
          <a:p>
            <a:pPr lvl="2">
              <a:spcAft>
                <a:spcPts val="1200"/>
              </a:spcAft>
              <a:buNone/>
            </a:pPr>
            <a:r>
              <a:rPr lang="en-US" dirty="0"/>
              <a:t>GET /base/</a:t>
            </a:r>
            <a:r>
              <a:rPr lang="en-US" dirty="0" err="1"/>
              <a:t>MedicationStatement</a:t>
            </a:r>
            <a:r>
              <a:rPr lang="en-US" dirty="0"/>
              <a:t>?_summary=</a:t>
            </a:r>
            <a:r>
              <a:rPr lang="en-US" dirty="0" err="1"/>
              <a:t>count</a:t>
            </a:r>
            <a:r>
              <a:rPr lang="en-US" dirty="0" err="1" smtClean="0"/>
              <a:t>&amp;_</a:t>
            </a:r>
            <a:r>
              <a:rPr lang="en-US" dirty="0" err="1"/>
              <a:t>filter</a:t>
            </a:r>
            <a:r>
              <a:rPr lang="en-US" dirty="0"/>
              <a:t>=code </a:t>
            </a:r>
            <a:r>
              <a:rPr lang="en-US" dirty="0" err="1"/>
              <a:t>sb</a:t>
            </a:r>
            <a:r>
              <a:rPr lang="en-US" dirty="0"/>
              <a:t> </a:t>
            </a:r>
            <a:r>
              <a:rPr lang="en-US" dirty="0" smtClean="0"/>
              <a:t>SNOMED|419597003</a:t>
            </a:r>
            <a:endParaRPr lang="en-US" dirty="0"/>
          </a:p>
          <a:p>
            <a:pPr>
              <a:buNone/>
            </a:pPr>
            <a:r>
              <a:rPr lang="en-US" dirty="0" smtClean="0"/>
              <a:t>3. Does patient have risk factors that would indicate statins? (Merge multiple value sets via _filter.)</a:t>
            </a:r>
          </a:p>
          <a:p>
            <a:pPr lvl="2">
              <a:buNone/>
            </a:pPr>
            <a:r>
              <a:rPr lang="en-US" dirty="0"/>
              <a:t>GET /</a:t>
            </a:r>
            <a:r>
              <a:rPr lang="en-US" dirty="0" smtClean="0"/>
              <a:t>base/</a:t>
            </a:r>
            <a:r>
              <a:rPr lang="en-US" dirty="0" err="1" smtClean="0"/>
              <a:t>Condition?_</a:t>
            </a:r>
            <a:r>
              <a:rPr lang="en-US" dirty="0" err="1"/>
              <a:t>summary</a:t>
            </a:r>
            <a:r>
              <a:rPr lang="en-US" dirty="0"/>
              <a:t>=</a:t>
            </a:r>
            <a:r>
              <a:rPr lang="en-US" dirty="0" err="1"/>
              <a:t>count</a:t>
            </a:r>
            <a:r>
              <a:rPr lang="en-US" dirty="0" err="1" smtClean="0"/>
              <a:t>&amp;_</a:t>
            </a:r>
            <a:r>
              <a:rPr lang="en-US" dirty="0" err="1"/>
              <a:t>filter</a:t>
            </a:r>
            <a:r>
              <a:rPr lang="en-US" dirty="0"/>
              <a:t>=code in 2.16.840.1.113883.3.600.263 or code in 2.16.840.1.113883.3.464.1003.103.12.1001 or code in </a:t>
            </a:r>
            <a:r>
              <a:rPr lang="en-US" dirty="0" smtClean="0"/>
              <a:t>2.16.840.1.113883.3.464.1003.104.12.1003</a:t>
            </a:r>
          </a:p>
          <a:p>
            <a:pPr>
              <a:buNone/>
            </a:pPr>
            <a:r>
              <a:rPr lang="en-US" dirty="0" smtClean="0"/>
              <a:t>4. When was the most recent prescription for a statin? (Sort by date and return only top 1.)</a:t>
            </a:r>
          </a:p>
          <a:p>
            <a:pPr lvl="2">
              <a:buNone/>
            </a:pPr>
            <a:r>
              <a:rPr lang="en-US" dirty="0"/>
              <a:t>GET /</a:t>
            </a:r>
            <a:r>
              <a:rPr lang="en-US" dirty="0" smtClean="0"/>
              <a:t>base/</a:t>
            </a:r>
            <a:r>
              <a:rPr lang="en-US" dirty="0" err="1" smtClean="0"/>
              <a:t>MedicationOrder?status</a:t>
            </a:r>
            <a:r>
              <a:rPr lang="en-US" dirty="0" smtClean="0"/>
              <a:t>=</a:t>
            </a:r>
            <a:r>
              <a:rPr lang="en-US" dirty="0" err="1" smtClean="0"/>
              <a:t>active,completed&amp;code:in</a:t>
            </a:r>
            <a:r>
              <a:rPr lang="en-US" dirty="0" smtClean="0"/>
              <a:t>=2.16.840.1.113883.3.117.1.7.1.225</a:t>
            </a:r>
            <a:r>
              <a:rPr lang="en-US" dirty="0"/>
              <a:t>&amp;_sort:desc=</a:t>
            </a:r>
            <a:r>
              <a:rPr lang="en-US" dirty="0" err="1"/>
              <a:t>datewritten</a:t>
            </a:r>
            <a:r>
              <a:rPr lang="en-US" dirty="0"/>
              <a:t>&amp;_count=1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77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FHIR Abstraction, Semantic Transformation, and </a:t>
            </a:r>
            <a:r>
              <a:rPr lang="en-US" dirty="0" smtClean="0"/>
              <a:t>Extension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6092678"/>
              </p:ext>
            </p:extLst>
          </p:nvPr>
        </p:nvGraphicFramePr>
        <p:xfrm>
          <a:off x="457200" y="1135061"/>
          <a:ext cx="8228013" cy="500349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33327"/>
                <a:gridCol w="3197343"/>
                <a:gridCol w="3197343"/>
              </a:tblGrid>
              <a:tr h="311214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+mj-lt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Cerner</a:t>
                      </a:r>
                      <a:endParaRPr lang="en-US" sz="1600" dirty="0">
                        <a:latin typeface="+mj-lt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Epic</a:t>
                      </a:r>
                      <a:endParaRPr lang="en-US" sz="1600" dirty="0">
                        <a:latin typeface="+mj-lt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31121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j-lt"/>
                        </a:rPr>
                        <a:t>Abstraction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j-lt"/>
                        </a:rPr>
                        <a:t>Accept single FHIR request format for Cerner, Epic, other sources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121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j-lt"/>
                        </a:rPr>
                        <a:t>Extension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j-lt"/>
                        </a:rPr>
                        <a:t>Create single query expression from parameters</a:t>
                      </a:r>
                      <a:r>
                        <a:rPr lang="en-US" sz="1200" baseline="0" dirty="0" smtClean="0">
                          <a:latin typeface="+mj-lt"/>
                        </a:rPr>
                        <a:t> and _filter expression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anchor="ctr"/>
                </a:tc>
              </a:tr>
              <a:tr h="311214">
                <a:tc rowSpan="5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j-lt"/>
                        </a:rPr>
                        <a:t>Abstraction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Build </a:t>
                      </a:r>
                      <a:r>
                        <a:rPr lang="en-US" sz="1200" dirty="0" err="1" smtClean="0">
                          <a:latin typeface="+mj-lt"/>
                        </a:rPr>
                        <a:t>MedicationStatement</a:t>
                      </a:r>
                      <a:r>
                        <a:rPr lang="en-US" sz="1200" dirty="0" smtClean="0">
                          <a:latin typeface="+mj-lt"/>
                        </a:rPr>
                        <a:t> search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Build </a:t>
                      </a:r>
                      <a:r>
                        <a:rPr lang="en-US" sz="1200" dirty="0" err="1" smtClean="0">
                          <a:latin typeface="+mj-lt"/>
                        </a:rPr>
                        <a:t>MedicationOrder</a:t>
                      </a:r>
                      <a:r>
                        <a:rPr lang="en-US" sz="1200" dirty="0" smtClean="0">
                          <a:latin typeface="+mj-lt"/>
                        </a:rPr>
                        <a:t> search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11214"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+mj-lt"/>
                        </a:rPr>
                        <a:t>Execute</a:t>
                      </a:r>
                      <a:r>
                        <a:rPr lang="en-US" sz="1200" baseline="0" dirty="0" smtClean="0">
                          <a:latin typeface="+mj-lt"/>
                        </a:rPr>
                        <a:t> search using Cerner features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+mj-lt"/>
                        </a:rPr>
                        <a:t>Execute search using Epic features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11214"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j-lt"/>
                        </a:rPr>
                        <a:t>Retrieve additional pages of results and aggregate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  <a:tr h="3112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j-lt"/>
                        </a:rPr>
                        <a:t>Retrieve Medication references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11214"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Extract codes from contained resources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Extract codes from referenced resources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11214"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j-lt"/>
                        </a:rPr>
                        <a:t>Semantic Transformation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j-lt"/>
                        </a:rPr>
                        <a:t>Apply codes to un-coded items using textual analysis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1214"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j-lt"/>
                        </a:rPr>
                        <a:t>Obtain value set from VSAC,</a:t>
                      </a:r>
                      <a:r>
                        <a:rPr lang="en-US" sz="1200" baseline="0" dirty="0" smtClean="0">
                          <a:latin typeface="+mj-lt"/>
                        </a:rPr>
                        <a:t> terminology operation, or </a:t>
                      </a:r>
                      <a:r>
                        <a:rPr lang="en-US" sz="1200" dirty="0" smtClean="0">
                          <a:latin typeface="+mj-lt"/>
                        </a:rPr>
                        <a:t>local source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  <a:tr h="311214"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Expand and map value set expression (e.g., SNOMED or NDFRT to RxNorm)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  <a:tr h="311214"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Transform codes to match value set expression (e.g., RxNorm term types)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  <a:tr h="311214"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j-lt"/>
                        </a:rPr>
                        <a:t>Extension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j-lt"/>
                        </a:rPr>
                        <a:t>Execute Boolean</a:t>
                      </a:r>
                      <a:r>
                        <a:rPr lang="en-US" sz="1200" baseline="0" dirty="0" smtClean="0">
                          <a:latin typeface="+mj-lt"/>
                        </a:rPr>
                        <a:t> logic of query specification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1214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j-lt"/>
                        </a:rPr>
                        <a:t>Filter unmatched resources from result set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1214"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j-lt"/>
                        </a:rPr>
                        <a:t>Apply any</a:t>
                      </a:r>
                      <a:r>
                        <a:rPr lang="en-US" sz="1200" baseline="0" dirty="0" smtClean="0">
                          <a:latin typeface="+mj-lt"/>
                        </a:rPr>
                        <a:t> requested sort, count, summary operations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121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j-lt"/>
                        </a:rPr>
                        <a:t>Abstraction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j-lt"/>
                        </a:rPr>
                        <a:t>Return result set according to format specifications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Patient on statins?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0024139"/>
              </p:ext>
            </p:extLst>
          </p:nvPr>
        </p:nvGraphicFramePr>
        <p:xfrm>
          <a:off x="457200" y="1816100"/>
          <a:ext cx="8228013" cy="458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 err="1"/>
              <a:t>MedicationStatement?code:in</a:t>
            </a:r>
            <a:r>
              <a:rPr lang="en-US" dirty="0"/>
              <a:t>=2.16.840.1.113883.3.117.1.7.1.225&amp;summary=_count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52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Recent statin?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0831077"/>
              </p:ext>
            </p:extLst>
          </p:nvPr>
        </p:nvGraphicFramePr>
        <p:xfrm>
          <a:off x="457200" y="1816100"/>
          <a:ext cx="8228013" cy="458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 err="1"/>
              <a:t>MedicationOrder?status</a:t>
            </a:r>
            <a:r>
              <a:rPr lang="en-US" dirty="0"/>
              <a:t>=</a:t>
            </a:r>
            <a:r>
              <a:rPr lang="en-US" dirty="0" err="1"/>
              <a:t>active,completed&amp;code:in</a:t>
            </a:r>
            <a:r>
              <a:rPr lang="en-US" dirty="0"/>
              <a:t>=2.16.840.1.113883.3.117.1.7.1.225&amp;_sort:desc=</a:t>
            </a:r>
            <a:r>
              <a:rPr lang="en-US" dirty="0" err="1"/>
              <a:t>datewritten</a:t>
            </a:r>
            <a:r>
              <a:rPr lang="en-US" dirty="0"/>
              <a:t>&amp;_count=1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59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Statin Risk Factors?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6874322"/>
              </p:ext>
            </p:extLst>
          </p:nvPr>
        </p:nvGraphicFramePr>
        <p:xfrm>
          <a:off x="457200" y="1816100"/>
          <a:ext cx="8228013" cy="458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Condition? _filter=code in 2.16.840.1.113883.3.600.263 or code in 2.16.840.1.113883.3.464.1003.103.12.1001 or code in 2.16.840.1.113883.3.464.1003.104.12.1003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0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GQUALITY" val="95"/>
  <p:tag name="BASENAME" val=""/>
  <p:tag name="SAVETOFOLDER" val="C:\Users\Dan\Desktop\poop\"/>
  <p:tag name="IMAGEWIDTH" val="960"/>
  <p:tag name="IMAGEHEIGHT" val="720"/>
  <p:tag name="EXPORTRANGE" val="EntirePresentation"/>
  <p:tag name="SIZEBY" val="DPI"/>
  <p:tag name="OUTPUTDPI" val="96"/>
  <p:tag name="EXPORTAS" val="JPG"/>
  <p:tag name="NUMBERFORMAT" val="0000"/>
</p:tagLst>
</file>

<file path=ppt/theme/theme1.xml><?xml version="1.0" encoding="utf-8"?>
<a:theme xmlns:a="http://schemas.openxmlformats.org/drawingml/2006/main" name="Duarte_Slidedocs">
  <a:themeElements>
    <a:clrScheme name="Custom 4">
      <a:dk1>
        <a:srgbClr val="2D2D2A"/>
      </a:dk1>
      <a:lt1>
        <a:sysClr val="window" lastClr="FFFFFF"/>
      </a:lt1>
      <a:dk2>
        <a:srgbClr val="696969"/>
      </a:dk2>
      <a:lt2>
        <a:srgbClr val="D1D1D1"/>
      </a:lt2>
      <a:accent1>
        <a:srgbClr val="E7B800"/>
      </a:accent1>
      <a:accent2>
        <a:srgbClr val="86AA00"/>
      </a:accent2>
      <a:accent3>
        <a:srgbClr val="00AFBB"/>
      </a:accent3>
      <a:accent4>
        <a:srgbClr val="2E9FDF"/>
      </a:accent4>
      <a:accent5>
        <a:srgbClr val="FF9E29"/>
      </a:accent5>
      <a:accent6>
        <a:srgbClr val="0F2855"/>
      </a:accent6>
      <a:hlink>
        <a:srgbClr val="64645D"/>
      </a:hlink>
      <a:folHlink>
        <a:srgbClr val="64645D"/>
      </a:folHlink>
    </a:clrScheme>
    <a:fontScheme name="Duarte_SlideDocs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dirty="0" err="1" smtClean="0">
            <a:latin typeface="+mj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>
          <a:defRPr sz="1100" dirty="0" err="1" smtClean="0">
            <a:solidFill>
              <a:schemeClr val="tx2"/>
            </a:solidFill>
            <a:latin typeface="+mj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Duarte_Slidedocs.potx" id="{AA36FAF4-0D82-4B01-BE70-E0FA9BF95292}" vid="{65008564-F396-48B1-9A80-AFBC71AC06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Duarte_Slidedocs</Template>
  <TotalTime>22651</TotalTime>
  <Words>863</Words>
  <Application>Microsoft Office PowerPoint</Application>
  <PresentationFormat>On-screen Show (4:3)</PresentationFormat>
  <Paragraphs>159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Narrow</vt:lpstr>
      <vt:lpstr>Calibri</vt:lpstr>
      <vt:lpstr>Georgia</vt:lpstr>
      <vt:lpstr>Wingdings</vt:lpstr>
      <vt:lpstr>Duarte_Slidedocs</vt:lpstr>
      <vt:lpstr>PowerPoint Presentation</vt:lpstr>
      <vt:lpstr>As an implementer of FHIR-Driven Applications</vt:lpstr>
      <vt:lpstr>How We Improve Upon the State of The Art</vt:lpstr>
      <vt:lpstr>Implementation notes</vt:lpstr>
      <vt:lpstr>Simple examples</vt:lpstr>
      <vt:lpstr>FHIR Abstraction, Semantic Transformation, and Extension</vt:lpstr>
      <vt:lpstr>Is Patient on statins?</vt:lpstr>
      <vt:lpstr>Most Recent statin?</vt:lpstr>
      <vt:lpstr>Statin Risk Factors?</vt:lpstr>
      <vt:lpstr>Proxy Configuration and Data Interactions</vt:lpstr>
      <vt:lpstr>Thank you!</vt:lpstr>
    </vt:vector>
  </TitlesOfParts>
  <Company>Duarte, Inc. 650-625-8200 info@duarte.com www.duarte.com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www.duarte.com slidedoc</dc:subject>
  <dc:creator>Andy Schriever</dc:creator>
  <cp:keywords>slidedoc slidedocs Duarte, Inc. Nancy Duarte</cp:keywords>
  <dc:description>How do I make a slidedoc? What is a slidedoc?</dc:description>
  <cp:lastModifiedBy>Andy Schriever</cp:lastModifiedBy>
  <cp:revision>416</cp:revision>
  <cp:lastPrinted>2014-02-20T16:35:04Z</cp:lastPrinted>
  <dcterms:created xsi:type="dcterms:W3CDTF">2014-04-10T19:59:54Z</dcterms:created>
  <dcterms:modified xsi:type="dcterms:W3CDTF">2016-07-26T18:31:57Z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24749045</vt:lpwstr>
  </property>
  <property fmtid="{D5CDD505-2E9C-101B-9397-08002B2CF9AE}" pid="3" name="NXPowerLiteSettings">
    <vt:lpwstr>F98007B004F000</vt:lpwstr>
  </property>
  <property fmtid="{D5CDD505-2E9C-101B-9397-08002B2CF9AE}" pid="4" name="NXPowerLiteVersion">
    <vt:lpwstr>D5.0.2</vt:lpwstr>
  </property>
</Properties>
</file>