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88" r:id="rId2"/>
    <p:sldId id="319" r:id="rId3"/>
    <p:sldId id="291" r:id="rId4"/>
    <p:sldId id="300" r:id="rId5"/>
    <p:sldId id="289" r:id="rId6"/>
    <p:sldId id="317" r:id="rId7"/>
    <p:sldId id="299" r:id="rId8"/>
    <p:sldId id="284" r:id="rId9"/>
    <p:sldId id="316" r:id="rId10"/>
    <p:sldId id="312" r:id="rId11"/>
    <p:sldId id="306" r:id="rId12"/>
    <p:sldId id="307" r:id="rId13"/>
    <p:sldId id="308" r:id="rId14"/>
    <p:sldId id="304" r:id="rId15"/>
    <p:sldId id="318" r:id="rId16"/>
    <p:sldId id="305" r:id="rId17"/>
    <p:sldId id="313" r:id="rId18"/>
    <p:sldId id="302" r:id="rId19"/>
    <p:sldId id="303" r:id="rId20"/>
    <p:sldId id="320" r:id="rId21"/>
    <p:sldId id="298"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wers, Amy M" initials="SAM" lastIdx="0" clrIdx="0">
    <p:extLst>
      <p:ext uri="{19B8F6BF-5375-455C-9EA6-DF929625EA0E}">
        <p15:presenceInfo xmlns:p15="http://schemas.microsoft.com/office/powerpoint/2012/main" userId="S-1-5-21-2348582935-4244423625-3639050881-399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9F9F"/>
    <a:srgbClr val="00A3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600" y="32"/>
      </p:cViewPr>
      <p:guideLst>
        <p:guide orient="horz" pos="984"/>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9E6062-2691-4544-957B-ECB04F2E49CB}"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E29CFD0-78C7-4308-BEDB-DA41B9085404}">
      <dgm:prSet phldrT="[Text]"/>
      <dgm:spPr/>
      <dgm:t>
        <a:bodyPr/>
        <a:lstStyle/>
        <a:p>
          <a:r>
            <a:rPr lang="en-US" dirty="0"/>
            <a:t>Authoring</a:t>
          </a:r>
        </a:p>
      </dgm:t>
    </dgm:pt>
    <dgm:pt modelId="{79267329-4FA7-4288-8CFA-D52C8797B419}" type="parTrans" cxnId="{640EDAD8-101B-4819-9F82-332630E99901}">
      <dgm:prSet/>
      <dgm:spPr/>
      <dgm:t>
        <a:bodyPr/>
        <a:lstStyle/>
        <a:p>
          <a:endParaRPr lang="en-US"/>
        </a:p>
      </dgm:t>
    </dgm:pt>
    <dgm:pt modelId="{BD77B9C8-C097-4F25-8544-2FAE90EE517A}" type="sibTrans" cxnId="{640EDAD8-101B-4819-9F82-332630E99901}">
      <dgm:prSet/>
      <dgm:spPr/>
      <dgm:t>
        <a:bodyPr/>
        <a:lstStyle/>
        <a:p>
          <a:endParaRPr lang="en-US"/>
        </a:p>
      </dgm:t>
    </dgm:pt>
    <dgm:pt modelId="{BC07B283-3C6E-4AB0-ACA5-F3A61B9B8808}">
      <dgm:prSet phldrT="[Text]"/>
      <dgm:spPr/>
      <dgm:t>
        <a:bodyPr/>
        <a:lstStyle/>
        <a:p>
          <a:r>
            <a:rPr lang="en-US" dirty="0"/>
            <a:t>Focus on writing/distributing content</a:t>
          </a:r>
        </a:p>
      </dgm:t>
    </dgm:pt>
    <dgm:pt modelId="{EB92D9D0-BDDF-412C-B798-ECCCAF70299A}" type="parTrans" cxnId="{90ECA6D5-98E0-41F8-B34B-BCA13582A565}">
      <dgm:prSet/>
      <dgm:spPr/>
      <dgm:t>
        <a:bodyPr/>
        <a:lstStyle/>
        <a:p>
          <a:endParaRPr lang="en-US"/>
        </a:p>
      </dgm:t>
    </dgm:pt>
    <dgm:pt modelId="{56C9DBD2-5A98-47A9-A7AD-772A4096FF88}" type="sibTrans" cxnId="{90ECA6D5-98E0-41F8-B34B-BCA13582A565}">
      <dgm:prSet/>
      <dgm:spPr/>
      <dgm:t>
        <a:bodyPr/>
        <a:lstStyle/>
        <a:p>
          <a:endParaRPr lang="en-US"/>
        </a:p>
      </dgm:t>
    </dgm:pt>
    <dgm:pt modelId="{572B638D-C27E-4FF1-A8D4-D87E5F4603B2}">
      <dgm:prSet phldrT="[Text]"/>
      <dgm:spPr/>
      <dgm:t>
        <a:bodyPr/>
        <a:lstStyle/>
        <a:p>
          <a:r>
            <a:rPr lang="en-US" dirty="0"/>
            <a:t>Healthcare practice patterns</a:t>
          </a:r>
        </a:p>
      </dgm:t>
    </dgm:pt>
    <dgm:pt modelId="{CB1EDBF9-73CE-4D5F-A33C-5CFD0291BFBE}" type="parTrans" cxnId="{B14E8780-4823-4675-9EA8-F9CCAF4A9901}">
      <dgm:prSet/>
      <dgm:spPr/>
      <dgm:t>
        <a:bodyPr/>
        <a:lstStyle/>
        <a:p>
          <a:endParaRPr lang="en-US"/>
        </a:p>
      </dgm:t>
    </dgm:pt>
    <dgm:pt modelId="{6B043BF8-CE9A-48A9-BA7E-A7869424EFBA}" type="sibTrans" cxnId="{B14E8780-4823-4675-9EA8-F9CCAF4A9901}">
      <dgm:prSet/>
      <dgm:spPr/>
      <dgm:t>
        <a:bodyPr/>
        <a:lstStyle/>
        <a:p>
          <a:endParaRPr lang="en-US"/>
        </a:p>
      </dgm:t>
    </dgm:pt>
    <dgm:pt modelId="{FEBC9C86-42C3-454A-8530-E12AF1083B33}">
      <dgm:prSet phldrT="[Text]"/>
      <dgm:spPr/>
      <dgm:t>
        <a:bodyPr/>
        <a:lstStyle/>
        <a:p>
          <a:r>
            <a:rPr lang="en-US" dirty="0"/>
            <a:t>Institutional Adoption</a:t>
          </a:r>
        </a:p>
      </dgm:t>
    </dgm:pt>
    <dgm:pt modelId="{6B32B15F-D112-41AA-B8A4-395CB995557A}" type="parTrans" cxnId="{A2485473-4B82-4525-9E2E-D304CC21097D}">
      <dgm:prSet/>
      <dgm:spPr/>
      <dgm:t>
        <a:bodyPr/>
        <a:lstStyle/>
        <a:p>
          <a:endParaRPr lang="en-US"/>
        </a:p>
      </dgm:t>
    </dgm:pt>
    <dgm:pt modelId="{93327671-0CD5-4C5C-B577-D2D36B03ABDB}" type="sibTrans" cxnId="{A2485473-4B82-4525-9E2E-D304CC21097D}">
      <dgm:prSet/>
      <dgm:spPr/>
      <dgm:t>
        <a:bodyPr/>
        <a:lstStyle/>
        <a:p>
          <a:endParaRPr lang="en-US"/>
        </a:p>
      </dgm:t>
    </dgm:pt>
    <dgm:pt modelId="{33FA1F3C-4C16-460E-9307-1585CCE5913D}">
      <dgm:prSet phldrT="[Text]"/>
      <dgm:spPr/>
      <dgm:t>
        <a:bodyPr/>
        <a:lstStyle/>
        <a:p>
          <a:r>
            <a:rPr lang="en-US" dirty="0"/>
            <a:t>Bringing pathways into institutional use</a:t>
          </a:r>
        </a:p>
      </dgm:t>
    </dgm:pt>
    <dgm:pt modelId="{E71039AD-9457-4CE3-97C0-A5ABEEE04266}" type="parTrans" cxnId="{7D943BEA-4C96-4452-9160-79A30CB42596}">
      <dgm:prSet/>
      <dgm:spPr/>
      <dgm:t>
        <a:bodyPr/>
        <a:lstStyle/>
        <a:p>
          <a:endParaRPr lang="en-US"/>
        </a:p>
      </dgm:t>
    </dgm:pt>
    <dgm:pt modelId="{78A7A982-1610-4F96-B434-239AE255C3BF}" type="sibTrans" cxnId="{7D943BEA-4C96-4452-9160-79A30CB42596}">
      <dgm:prSet/>
      <dgm:spPr/>
      <dgm:t>
        <a:bodyPr/>
        <a:lstStyle/>
        <a:p>
          <a:endParaRPr lang="en-US"/>
        </a:p>
      </dgm:t>
    </dgm:pt>
    <dgm:pt modelId="{09D1739A-C674-46E2-9A64-DD9E8271F85A}">
      <dgm:prSet phldrT="[Text]"/>
      <dgm:spPr/>
      <dgm:t>
        <a:bodyPr/>
        <a:lstStyle/>
        <a:p>
          <a:r>
            <a:rPr lang="en-US" dirty="0"/>
            <a:t>Intersect between pathways, HIT, and human resources</a:t>
          </a:r>
        </a:p>
      </dgm:t>
    </dgm:pt>
    <dgm:pt modelId="{34080840-F844-492B-998E-2A41B9EBC9E6}" type="parTrans" cxnId="{B3096A0C-6F82-46E1-A9DC-82EACEFBEB6E}">
      <dgm:prSet/>
      <dgm:spPr/>
      <dgm:t>
        <a:bodyPr/>
        <a:lstStyle/>
        <a:p>
          <a:endParaRPr lang="en-US"/>
        </a:p>
      </dgm:t>
    </dgm:pt>
    <dgm:pt modelId="{6C05D982-C61D-4F88-9260-014448135127}" type="sibTrans" cxnId="{B3096A0C-6F82-46E1-A9DC-82EACEFBEB6E}">
      <dgm:prSet/>
      <dgm:spPr/>
      <dgm:t>
        <a:bodyPr/>
        <a:lstStyle/>
        <a:p>
          <a:endParaRPr lang="en-US"/>
        </a:p>
      </dgm:t>
    </dgm:pt>
    <dgm:pt modelId="{D174686D-ECB2-4992-B038-1F4AB475C1FE}">
      <dgm:prSet phldrT="[Text]"/>
      <dgm:spPr/>
      <dgm:t>
        <a:bodyPr/>
        <a:lstStyle/>
        <a:p>
          <a:r>
            <a:rPr lang="en-US" dirty="0"/>
            <a:t>Implementers</a:t>
          </a:r>
        </a:p>
      </dgm:t>
    </dgm:pt>
    <dgm:pt modelId="{9E319626-7D2C-4836-9C92-63171E9C6222}" type="parTrans" cxnId="{19C26337-BEC0-4066-AC17-D09BB9E36AE2}">
      <dgm:prSet/>
      <dgm:spPr/>
      <dgm:t>
        <a:bodyPr/>
        <a:lstStyle/>
        <a:p>
          <a:endParaRPr lang="en-US"/>
        </a:p>
      </dgm:t>
    </dgm:pt>
    <dgm:pt modelId="{1BED2DEE-0BBE-4402-A140-028806D4321D}" type="sibTrans" cxnId="{19C26337-BEC0-4066-AC17-D09BB9E36AE2}">
      <dgm:prSet/>
      <dgm:spPr/>
      <dgm:t>
        <a:bodyPr/>
        <a:lstStyle/>
        <a:p>
          <a:endParaRPr lang="en-US"/>
        </a:p>
      </dgm:t>
    </dgm:pt>
    <dgm:pt modelId="{7CDE6780-1D90-4723-AF9C-830EABBBD43C}">
      <dgm:prSet phldrT="[Text]"/>
      <dgm:spPr/>
      <dgm:t>
        <a:bodyPr/>
        <a:lstStyle/>
        <a:p>
          <a:r>
            <a:rPr lang="en-US" dirty="0"/>
            <a:t>Approaches for IT implementation (tooling and execution)</a:t>
          </a:r>
        </a:p>
      </dgm:t>
    </dgm:pt>
    <dgm:pt modelId="{892B3CE3-FF58-4CFF-8A91-41632470EEBC}" type="parTrans" cxnId="{4EDAFB0C-AE05-448E-92D4-52F425AF677C}">
      <dgm:prSet/>
      <dgm:spPr/>
      <dgm:t>
        <a:bodyPr/>
        <a:lstStyle/>
        <a:p>
          <a:endParaRPr lang="en-US"/>
        </a:p>
      </dgm:t>
    </dgm:pt>
    <dgm:pt modelId="{8FF3EC51-65CD-4C6B-AA27-B8A27D66C9A6}" type="sibTrans" cxnId="{4EDAFB0C-AE05-448E-92D4-52F425AF677C}">
      <dgm:prSet/>
      <dgm:spPr/>
      <dgm:t>
        <a:bodyPr/>
        <a:lstStyle/>
        <a:p>
          <a:endParaRPr lang="en-US"/>
        </a:p>
      </dgm:t>
    </dgm:pt>
    <dgm:pt modelId="{1E767979-1BE9-4E2B-A26A-A39C4719388D}">
      <dgm:prSet phldrT="[Text]"/>
      <dgm:spPr/>
      <dgm:t>
        <a:bodyPr/>
        <a:lstStyle/>
        <a:p>
          <a:r>
            <a:rPr lang="en-US" dirty="0"/>
            <a:t>Ingesting and using externally sourced pathways</a:t>
          </a:r>
        </a:p>
      </dgm:t>
    </dgm:pt>
    <dgm:pt modelId="{DED7A811-1FC0-48C1-AB6C-8005F058B7D7}" type="parTrans" cxnId="{7E039317-11A9-4D20-A1D5-6E4B1D6F08B6}">
      <dgm:prSet/>
      <dgm:spPr/>
      <dgm:t>
        <a:bodyPr/>
        <a:lstStyle/>
        <a:p>
          <a:endParaRPr lang="en-US"/>
        </a:p>
      </dgm:t>
    </dgm:pt>
    <dgm:pt modelId="{2B26C75A-2929-42E1-8E9B-6995B6BFC373}" type="sibTrans" cxnId="{7E039317-11A9-4D20-A1D5-6E4B1D6F08B6}">
      <dgm:prSet/>
      <dgm:spPr/>
      <dgm:t>
        <a:bodyPr/>
        <a:lstStyle/>
        <a:p>
          <a:endParaRPr lang="en-US"/>
        </a:p>
      </dgm:t>
    </dgm:pt>
    <dgm:pt modelId="{7CAAFFA0-B05F-4EFB-A2A3-CCDEAEF72970}">
      <dgm:prSet phldrT="[Text]"/>
      <dgm:spPr/>
      <dgm:t>
        <a:bodyPr/>
        <a:lstStyle/>
        <a:p>
          <a:r>
            <a:rPr lang="en-US" dirty="0"/>
            <a:t>Methodology</a:t>
          </a:r>
        </a:p>
      </dgm:t>
    </dgm:pt>
    <dgm:pt modelId="{5CC3CB1C-02A7-4179-8466-6EA8A36BFE69}" type="parTrans" cxnId="{D2A89D3C-6067-4F44-B6A7-3F33854C3812}">
      <dgm:prSet/>
      <dgm:spPr/>
      <dgm:t>
        <a:bodyPr/>
        <a:lstStyle/>
        <a:p>
          <a:endParaRPr lang="en-US"/>
        </a:p>
      </dgm:t>
    </dgm:pt>
    <dgm:pt modelId="{16403B7E-F051-418E-95C9-ACA8CADC5841}" type="sibTrans" cxnId="{D2A89D3C-6067-4F44-B6A7-3F33854C3812}">
      <dgm:prSet/>
      <dgm:spPr/>
      <dgm:t>
        <a:bodyPr/>
        <a:lstStyle/>
        <a:p>
          <a:endParaRPr lang="en-US"/>
        </a:p>
      </dgm:t>
    </dgm:pt>
    <dgm:pt modelId="{4AC518F6-0349-4AD2-A8F9-2497DD0C7CF3}">
      <dgm:prSet phldrT="[Text]"/>
      <dgm:spPr/>
      <dgm:t>
        <a:bodyPr/>
        <a:lstStyle/>
        <a:p>
          <a:r>
            <a:rPr lang="en-US" dirty="0"/>
            <a:t>Maintain expression formalisms</a:t>
          </a:r>
        </a:p>
      </dgm:t>
    </dgm:pt>
    <dgm:pt modelId="{890ED272-2348-4FBF-B0C6-F2A7F7C484DF}" type="parTrans" cxnId="{88C881CB-B25E-48C3-A9A1-93B5C0216E2B}">
      <dgm:prSet/>
      <dgm:spPr/>
      <dgm:t>
        <a:bodyPr/>
        <a:lstStyle/>
        <a:p>
          <a:endParaRPr lang="en-US"/>
        </a:p>
      </dgm:t>
    </dgm:pt>
    <dgm:pt modelId="{FD3BB895-EE64-4BDF-93B5-E2C135F35FDD}" type="sibTrans" cxnId="{88C881CB-B25E-48C3-A9A1-93B5C0216E2B}">
      <dgm:prSet/>
      <dgm:spPr/>
      <dgm:t>
        <a:bodyPr/>
        <a:lstStyle/>
        <a:p>
          <a:endParaRPr lang="en-US"/>
        </a:p>
      </dgm:t>
    </dgm:pt>
    <dgm:pt modelId="{E7439436-1B6A-4B04-A8B8-E60CBD80471A}">
      <dgm:prSet phldrT="[Text]"/>
      <dgm:spPr/>
      <dgm:t>
        <a:bodyPr/>
        <a:lstStyle/>
        <a:p>
          <a:r>
            <a:rPr lang="en-US" dirty="0"/>
            <a:t>Academic and Professional Education</a:t>
          </a:r>
        </a:p>
      </dgm:t>
    </dgm:pt>
    <dgm:pt modelId="{B4596B8F-7551-4839-9AC1-4B1FE8D10C78}" type="parTrans" cxnId="{C5C48262-2140-4FD3-9CE4-C01967DE5EA9}">
      <dgm:prSet/>
      <dgm:spPr/>
      <dgm:t>
        <a:bodyPr/>
        <a:lstStyle/>
        <a:p>
          <a:endParaRPr lang="en-US"/>
        </a:p>
      </dgm:t>
    </dgm:pt>
    <dgm:pt modelId="{7E70BD3E-28CD-4723-A879-9D89C34B25FB}" type="sibTrans" cxnId="{C5C48262-2140-4FD3-9CE4-C01967DE5EA9}">
      <dgm:prSet/>
      <dgm:spPr/>
      <dgm:t>
        <a:bodyPr/>
        <a:lstStyle/>
        <a:p>
          <a:endParaRPr lang="en-US"/>
        </a:p>
      </dgm:t>
    </dgm:pt>
    <dgm:pt modelId="{6F804C36-92B4-43B1-A383-A3A5F927CFB3}">
      <dgm:prSet phldrT="[Text]"/>
      <dgm:spPr/>
      <dgm:t>
        <a:bodyPr/>
        <a:lstStyle/>
        <a:p>
          <a:r>
            <a:rPr lang="en-US" dirty="0"/>
            <a:t>Develop curriculum for accreditation</a:t>
          </a:r>
        </a:p>
      </dgm:t>
    </dgm:pt>
    <dgm:pt modelId="{440BC494-65E5-4EE8-BDDC-4EA77D68DEE3}" type="parTrans" cxnId="{0A07229C-E3B6-4B1E-8505-F6E13581F9A2}">
      <dgm:prSet/>
      <dgm:spPr/>
      <dgm:t>
        <a:bodyPr/>
        <a:lstStyle/>
        <a:p>
          <a:endParaRPr lang="en-US"/>
        </a:p>
      </dgm:t>
    </dgm:pt>
    <dgm:pt modelId="{F5E094A9-F97C-4C67-9190-B5490F0CAD26}" type="sibTrans" cxnId="{0A07229C-E3B6-4B1E-8505-F6E13581F9A2}">
      <dgm:prSet/>
      <dgm:spPr/>
      <dgm:t>
        <a:bodyPr/>
        <a:lstStyle/>
        <a:p>
          <a:endParaRPr lang="en-US"/>
        </a:p>
      </dgm:t>
    </dgm:pt>
    <dgm:pt modelId="{206BF022-F203-4329-B018-0D9E94503FEB}">
      <dgm:prSet phldrT="[Text]"/>
      <dgm:spPr/>
      <dgm:t>
        <a:bodyPr/>
        <a:lstStyle/>
        <a:p>
          <a:r>
            <a:rPr lang="en-US" dirty="0"/>
            <a:t>Develop/maintain authoritative guidance; feedback to SDOs</a:t>
          </a:r>
        </a:p>
      </dgm:t>
    </dgm:pt>
    <dgm:pt modelId="{9A363306-9E79-4896-BDC4-37342B84F294}" type="parTrans" cxnId="{469E3423-55F3-4244-96BE-F9D09703DE17}">
      <dgm:prSet/>
      <dgm:spPr/>
      <dgm:t>
        <a:bodyPr/>
        <a:lstStyle/>
        <a:p>
          <a:endParaRPr lang="en-US"/>
        </a:p>
      </dgm:t>
    </dgm:pt>
    <dgm:pt modelId="{6BDEA2F3-8666-4DB0-8438-51104AEA6B4A}" type="sibTrans" cxnId="{469E3423-55F3-4244-96BE-F9D09703DE17}">
      <dgm:prSet/>
      <dgm:spPr/>
      <dgm:t>
        <a:bodyPr/>
        <a:lstStyle/>
        <a:p>
          <a:endParaRPr lang="en-US"/>
        </a:p>
      </dgm:t>
    </dgm:pt>
    <dgm:pt modelId="{B37B8CC9-6A12-458E-BEE1-0B4AD00C2731}">
      <dgm:prSet phldrT="[Text]"/>
      <dgm:spPr/>
      <dgm:t>
        <a:bodyPr/>
        <a:lstStyle/>
        <a:p>
          <a:r>
            <a:rPr lang="en-US" dirty="0"/>
            <a:t>Workforce development</a:t>
          </a:r>
        </a:p>
      </dgm:t>
    </dgm:pt>
    <dgm:pt modelId="{C9F755F5-7603-4080-B04E-D1AD85666A07}" type="parTrans" cxnId="{BA952F1A-67B5-4930-975B-C259A57A63BE}">
      <dgm:prSet/>
      <dgm:spPr/>
      <dgm:t>
        <a:bodyPr/>
        <a:lstStyle/>
        <a:p>
          <a:endParaRPr lang="en-US"/>
        </a:p>
      </dgm:t>
    </dgm:pt>
    <dgm:pt modelId="{CE3ECD3F-5872-4671-A00B-42CEF2BDC33F}" type="sibTrans" cxnId="{BA952F1A-67B5-4930-975B-C259A57A63BE}">
      <dgm:prSet/>
      <dgm:spPr/>
      <dgm:t>
        <a:bodyPr/>
        <a:lstStyle/>
        <a:p>
          <a:endParaRPr lang="en-US"/>
        </a:p>
      </dgm:t>
    </dgm:pt>
    <dgm:pt modelId="{FC5E91AB-EABC-4C9C-BF7C-47CC2B364E53}" type="pres">
      <dgm:prSet presAssocID="{2A9E6062-2691-4544-957B-ECB04F2E49CB}" presName="Name0" presStyleCnt="0">
        <dgm:presLayoutVars>
          <dgm:dir/>
          <dgm:animLvl val="lvl"/>
          <dgm:resizeHandles val="exact"/>
        </dgm:presLayoutVars>
      </dgm:prSet>
      <dgm:spPr/>
      <dgm:t>
        <a:bodyPr/>
        <a:lstStyle/>
        <a:p>
          <a:endParaRPr lang="en-US"/>
        </a:p>
      </dgm:t>
    </dgm:pt>
    <dgm:pt modelId="{F4F0FF5B-E66B-4A62-9BD6-E17849DD7570}" type="pres">
      <dgm:prSet presAssocID="{0E29CFD0-78C7-4308-BEDB-DA41B9085404}" presName="linNode" presStyleCnt="0"/>
      <dgm:spPr/>
    </dgm:pt>
    <dgm:pt modelId="{450FEA3A-6FEC-4C13-AD7D-37F445EEE43E}" type="pres">
      <dgm:prSet presAssocID="{0E29CFD0-78C7-4308-BEDB-DA41B9085404}" presName="parentText" presStyleLbl="node1" presStyleIdx="0" presStyleCnt="5">
        <dgm:presLayoutVars>
          <dgm:chMax val="1"/>
          <dgm:bulletEnabled val="1"/>
        </dgm:presLayoutVars>
      </dgm:prSet>
      <dgm:spPr/>
      <dgm:t>
        <a:bodyPr/>
        <a:lstStyle/>
        <a:p>
          <a:endParaRPr lang="en-US"/>
        </a:p>
      </dgm:t>
    </dgm:pt>
    <dgm:pt modelId="{AD780F47-4284-4845-A880-899371DDD3C4}" type="pres">
      <dgm:prSet presAssocID="{0E29CFD0-78C7-4308-BEDB-DA41B9085404}" presName="descendantText" presStyleLbl="alignAccFollowNode1" presStyleIdx="0" presStyleCnt="5">
        <dgm:presLayoutVars>
          <dgm:bulletEnabled val="1"/>
        </dgm:presLayoutVars>
      </dgm:prSet>
      <dgm:spPr/>
      <dgm:t>
        <a:bodyPr/>
        <a:lstStyle/>
        <a:p>
          <a:endParaRPr lang="en-US"/>
        </a:p>
      </dgm:t>
    </dgm:pt>
    <dgm:pt modelId="{9300502B-CAEA-4CE9-A36B-155C4816C01B}" type="pres">
      <dgm:prSet presAssocID="{BD77B9C8-C097-4F25-8544-2FAE90EE517A}" presName="sp" presStyleCnt="0"/>
      <dgm:spPr/>
    </dgm:pt>
    <dgm:pt modelId="{0ED9A701-ABE0-429E-BF93-2D2B6985601B}" type="pres">
      <dgm:prSet presAssocID="{FEBC9C86-42C3-454A-8530-E12AF1083B33}" presName="linNode" presStyleCnt="0"/>
      <dgm:spPr/>
    </dgm:pt>
    <dgm:pt modelId="{B36EB564-9C7E-4098-ACC0-BE9C2A74F834}" type="pres">
      <dgm:prSet presAssocID="{FEBC9C86-42C3-454A-8530-E12AF1083B33}" presName="parentText" presStyleLbl="node1" presStyleIdx="1" presStyleCnt="5">
        <dgm:presLayoutVars>
          <dgm:chMax val="1"/>
          <dgm:bulletEnabled val="1"/>
        </dgm:presLayoutVars>
      </dgm:prSet>
      <dgm:spPr/>
      <dgm:t>
        <a:bodyPr/>
        <a:lstStyle/>
        <a:p>
          <a:endParaRPr lang="en-US"/>
        </a:p>
      </dgm:t>
    </dgm:pt>
    <dgm:pt modelId="{6B823255-3504-4B23-8812-ED59C47D0665}" type="pres">
      <dgm:prSet presAssocID="{FEBC9C86-42C3-454A-8530-E12AF1083B33}" presName="descendantText" presStyleLbl="alignAccFollowNode1" presStyleIdx="1" presStyleCnt="5">
        <dgm:presLayoutVars>
          <dgm:bulletEnabled val="1"/>
        </dgm:presLayoutVars>
      </dgm:prSet>
      <dgm:spPr/>
      <dgm:t>
        <a:bodyPr/>
        <a:lstStyle/>
        <a:p>
          <a:endParaRPr lang="en-US"/>
        </a:p>
      </dgm:t>
    </dgm:pt>
    <dgm:pt modelId="{AF31CE41-33D9-4300-B570-8B6132A9FCD4}" type="pres">
      <dgm:prSet presAssocID="{93327671-0CD5-4C5C-B577-D2D36B03ABDB}" presName="sp" presStyleCnt="0"/>
      <dgm:spPr/>
    </dgm:pt>
    <dgm:pt modelId="{AB615680-053F-437E-AC4F-4C792A1DB127}" type="pres">
      <dgm:prSet presAssocID="{D174686D-ECB2-4992-B038-1F4AB475C1FE}" presName="linNode" presStyleCnt="0"/>
      <dgm:spPr/>
    </dgm:pt>
    <dgm:pt modelId="{EB864D89-CFB1-4ABD-B081-1457FFDCB8C6}" type="pres">
      <dgm:prSet presAssocID="{D174686D-ECB2-4992-B038-1F4AB475C1FE}" presName="parentText" presStyleLbl="node1" presStyleIdx="2" presStyleCnt="5">
        <dgm:presLayoutVars>
          <dgm:chMax val="1"/>
          <dgm:bulletEnabled val="1"/>
        </dgm:presLayoutVars>
      </dgm:prSet>
      <dgm:spPr/>
      <dgm:t>
        <a:bodyPr/>
        <a:lstStyle/>
        <a:p>
          <a:endParaRPr lang="en-US"/>
        </a:p>
      </dgm:t>
    </dgm:pt>
    <dgm:pt modelId="{0D8996EA-527C-4056-8292-72B69BC4D308}" type="pres">
      <dgm:prSet presAssocID="{D174686D-ECB2-4992-B038-1F4AB475C1FE}" presName="descendantText" presStyleLbl="alignAccFollowNode1" presStyleIdx="2" presStyleCnt="5">
        <dgm:presLayoutVars>
          <dgm:bulletEnabled val="1"/>
        </dgm:presLayoutVars>
      </dgm:prSet>
      <dgm:spPr/>
      <dgm:t>
        <a:bodyPr/>
        <a:lstStyle/>
        <a:p>
          <a:endParaRPr lang="en-US"/>
        </a:p>
      </dgm:t>
    </dgm:pt>
    <dgm:pt modelId="{8589C141-0FDB-4223-8E6D-BF4FB3FEF280}" type="pres">
      <dgm:prSet presAssocID="{1BED2DEE-0BBE-4402-A140-028806D4321D}" presName="sp" presStyleCnt="0"/>
      <dgm:spPr/>
    </dgm:pt>
    <dgm:pt modelId="{F0EF5ED5-7033-425A-BC6C-1AA3F3FF8A69}" type="pres">
      <dgm:prSet presAssocID="{7CAAFFA0-B05F-4EFB-A2A3-CCDEAEF72970}" presName="linNode" presStyleCnt="0"/>
      <dgm:spPr/>
    </dgm:pt>
    <dgm:pt modelId="{DBE917D4-F87B-4978-9FF4-08BB81E68FD4}" type="pres">
      <dgm:prSet presAssocID="{7CAAFFA0-B05F-4EFB-A2A3-CCDEAEF72970}" presName="parentText" presStyleLbl="node1" presStyleIdx="3" presStyleCnt="5">
        <dgm:presLayoutVars>
          <dgm:chMax val="1"/>
          <dgm:bulletEnabled val="1"/>
        </dgm:presLayoutVars>
      </dgm:prSet>
      <dgm:spPr/>
      <dgm:t>
        <a:bodyPr/>
        <a:lstStyle/>
        <a:p>
          <a:endParaRPr lang="en-US"/>
        </a:p>
      </dgm:t>
    </dgm:pt>
    <dgm:pt modelId="{F189F611-18CF-4D46-BA87-EFB3A4F63681}" type="pres">
      <dgm:prSet presAssocID="{7CAAFFA0-B05F-4EFB-A2A3-CCDEAEF72970}" presName="descendantText" presStyleLbl="alignAccFollowNode1" presStyleIdx="3" presStyleCnt="5">
        <dgm:presLayoutVars>
          <dgm:bulletEnabled val="1"/>
        </dgm:presLayoutVars>
      </dgm:prSet>
      <dgm:spPr/>
      <dgm:t>
        <a:bodyPr/>
        <a:lstStyle/>
        <a:p>
          <a:endParaRPr lang="en-US"/>
        </a:p>
      </dgm:t>
    </dgm:pt>
    <dgm:pt modelId="{605E6464-023F-47AB-AA76-D61DE3AB5388}" type="pres">
      <dgm:prSet presAssocID="{16403B7E-F051-418E-95C9-ACA8CADC5841}" presName="sp" presStyleCnt="0"/>
      <dgm:spPr/>
    </dgm:pt>
    <dgm:pt modelId="{6A1DEDED-F45D-4B05-8F18-9EBA9996C071}" type="pres">
      <dgm:prSet presAssocID="{E7439436-1B6A-4B04-A8B8-E60CBD80471A}" presName="linNode" presStyleCnt="0"/>
      <dgm:spPr/>
    </dgm:pt>
    <dgm:pt modelId="{D5E43139-3537-41AD-867A-2C4669813529}" type="pres">
      <dgm:prSet presAssocID="{E7439436-1B6A-4B04-A8B8-E60CBD80471A}" presName="parentText" presStyleLbl="node1" presStyleIdx="4" presStyleCnt="5">
        <dgm:presLayoutVars>
          <dgm:chMax val="1"/>
          <dgm:bulletEnabled val="1"/>
        </dgm:presLayoutVars>
      </dgm:prSet>
      <dgm:spPr/>
      <dgm:t>
        <a:bodyPr/>
        <a:lstStyle/>
        <a:p>
          <a:endParaRPr lang="en-US"/>
        </a:p>
      </dgm:t>
    </dgm:pt>
    <dgm:pt modelId="{951B3CA1-FD76-4DD9-BDA7-8F1BAB145EA0}" type="pres">
      <dgm:prSet presAssocID="{E7439436-1B6A-4B04-A8B8-E60CBD80471A}" presName="descendantText" presStyleLbl="alignAccFollowNode1" presStyleIdx="4" presStyleCnt="5">
        <dgm:presLayoutVars>
          <dgm:bulletEnabled val="1"/>
        </dgm:presLayoutVars>
      </dgm:prSet>
      <dgm:spPr/>
      <dgm:t>
        <a:bodyPr/>
        <a:lstStyle/>
        <a:p>
          <a:endParaRPr lang="en-US"/>
        </a:p>
      </dgm:t>
    </dgm:pt>
  </dgm:ptLst>
  <dgm:cxnLst>
    <dgm:cxn modelId="{BA952F1A-67B5-4930-975B-C259A57A63BE}" srcId="{E7439436-1B6A-4B04-A8B8-E60CBD80471A}" destId="{B37B8CC9-6A12-458E-BEE1-0B4AD00C2731}" srcOrd="1" destOrd="0" parTransId="{C9F755F5-7603-4080-B04E-D1AD85666A07}" sibTransId="{CE3ECD3F-5872-4671-A00B-42CEF2BDC33F}"/>
    <dgm:cxn modelId="{B4C46A29-5BD4-4ADE-A5DF-9EF912D66BA0}" type="presOf" srcId="{572B638D-C27E-4FF1-A8D4-D87E5F4603B2}" destId="{AD780F47-4284-4845-A880-899371DDD3C4}" srcOrd="0" destOrd="1" presId="urn:microsoft.com/office/officeart/2005/8/layout/vList5"/>
    <dgm:cxn modelId="{4EDAFB0C-AE05-448E-92D4-52F425AF677C}" srcId="{D174686D-ECB2-4992-B038-1F4AB475C1FE}" destId="{7CDE6780-1D90-4723-AF9C-830EABBBD43C}" srcOrd="0" destOrd="0" parTransId="{892B3CE3-FF58-4CFF-8A91-41632470EEBC}" sibTransId="{8FF3EC51-65CD-4C6B-AA27-B8A27D66C9A6}"/>
    <dgm:cxn modelId="{1699045A-1C9F-4E2F-8282-94FE31E94683}" type="presOf" srcId="{BC07B283-3C6E-4AB0-ACA5-F3A61B9B8808}" destId="{AD780F47-4284-4845-A880-899371DDD3C4}" srcOrd="0" destOrd="0" presId="urn:microsoft.com/office/officeart/2005/8/layout/vList5"/>
    <dgm:cxn modelId="{90ECA6D5-98E0-41F8-B34B-BCA13582A565}" srcId="{0E29CFD0-78C7-4308-BEDB-DA41B9085404}" destId="{BC07B283-3C6E-4AB0-ACA5-F3A61B9B8808}" srcOrd="0" destOrd="0" parTransId="{EB92D9D0-BDDF-412C-B798-ECCCAF70299A}" sibTransId="{56C9DBD2-5A98-47A9-A7AD-772A4096FF88}"/>
    <dgm:cxn modelId="{FD92EC66-4D2A-46A0-9C81-95A2DC474FA7}" type="presOf" srcId="{1E767979-1BE9-4E2B-A26A-A39C4719388D}" destId="{0D8996EA-527C-4056-8292-72B69BC4D308}" srcOrd="0" destOrd="1" presId="urn:microsoft.com/office/officeart/2005/8/layout/vList5"/>
    <dgm:cxn modelId="{B73C557C-09AD-4F3F-B015-AE5B3F294288}" type="presOf" srcId="{33FA1F3C-4C16-460E-9307-1585CCE5913D}" destId="{6B823255-3504-4B23-8812-ED59C47D0665}" srcOrd="0" destOrd="0" presId="urn:microsoft.com/office/officeart/2005/8/layout/vList5"/>
    <dgm:cxn modelId="{0A07229C-E3B6-4B1E-8505-F6E13581F9A2}" srcId="{E7439436-1B6A-4B04-A8B8-E60CBD80471A}" destId="{6F804C36-92B4-43B1-A383-A3A5F927CFB3}" srcOrd="0" destOrd="0" parTransId="{440BC494-65E5-4EE8-BDDC-4EA77D68DEE3}" sibTransId="{F5E094A9-F97C-4C67-9190-B5490F0CAD26}"/>
    <dgm:cxn modelId="{3D24660B-F963-4467-81FB-5EB19875ECA4}" type="presOf" srcId="{B37B8CC9-6A12-458E-BEE1-0B4AD00C2731}" destId="{951B3CA1-FD76-4DD9-BDA7-8F1BAB145EA0}" srcOrd="0" destOrd="1" presId="urn:microsoft.com/office/officeart/2005/8/layout/vList5"/>
    <dgm:cxn modelId="{C58260C3-BBCC-49DC-AB62-E23E012919CD}" type="presOf" srcId="{0E29CFD0-78C7-4308-BEDB-DA41B9085404}" destId="{450FEA3A-6FEC-4C13-AD7D-37F445EEE43E}" srcOrd="0" destOrd="0" presId="urn:microsoft.com/office/officeart/2005/8/layout/vList5"/>
    <dgm:cxn modelId="{C5C48262-2140-4FD3-9CE4-C01967DE5EA9}" srcId="{2A9E6062-2691-4544-957B-ECB04F2E49CB}" destId="{E7439436-1B6A-4B04-A8B8-E60CBD80471A}" srcOrd="4" destOrd="0" parTransId="{B4596B8F-7551-4839-9AC1-4B1FE8D10C78}" sibTransId="{7E70BD3E-28CD-4723-A879-9D89C34B25FB}"/>
    <dgm:cxn modelId="{19C26337-BEC0-4066-AC17-D09BB9E36AE2}" srcId="{2A9E6062-2691-4544-957B-ECB04F2E49CB}" destId="{D174686D-ECB2-4992-B038-1F4AB475C1FE}" srcOrd="2" destOrd="0" parTransId="{9E319626-7D2C-4836-9C92-63171E9C6222}" sibTransId="{1BED2DEE-0BBE-4402-A140-028806D4321D}"/>
    <dgm:cxn modelId="{640EDAD8-101B-4819-9F82-332630E99901}" srcId="{2A9E6062-2691-4544-957B-ECB04F2E49CB}" destId="{0E29CFD0-78C7-4308-BEDB-DA41B9085404}" srcOrd="0" destOrd="0" parTransId="{79267329-4FA7-4288-8CFA-D52C8797B419}" sibTransId="{BD77B9C8-C097-4F25-8544-2FAE90EE517A}"/>
    <dgm:cxn modelId="{7D943BEA-4C96-4452-9160-79A30CB42596}" srcId="{FEBC9C86-42C3-454A-8530-E12AF1083B33}" destId="{33FA1F3C-4C16-460E-9307-1585CCE5913D}" srcOrd="0" destOrd="0" parTransId="{E71039AD-9457-4CE3-97C0-A5ABEEE04266}" sibTransId="{78A7A982-1610-4F96-B434-239AE255C3BF}"/>
    <dgm:cxn modelId="{7E039317-11A9-4D20-A1D5-6E4B1D6F08B6}" srcId="{D174686D-ECB2-4992-B038-1F4AB475C1FE}" destId="{1E767979-1BE9-4E2B-A26A-A39C4719388D}" srcOrd="1" destOrd="0" parTransId="{DED7A811-1FC0-48C1-AB6C-8005F058B7D7}" sibTransId="{2B26C75A-2929-42E1-8E9B-6995B6BFC373}"/>
    <dgm:cxn modelId="{21582F5B-EB18-4300-AEFB-48758A9490A7}" type="presOf" srcId="{7CDE6780-1D90-4723-AF9C-830EABBBD43C}" destId="{0D8996EA-527C-4056-8292-72B69BC4D308}" srcOrd="0" destOrd="0" presId="urn:microsoft.com/office/officeart/2005/8/layout/vList5"/>
    <dgm:cxn modelId="{B14E8780-4823-4675-9EA8-F9CCAF4A9901}" srcId="{0E29CFD0-78C7-4308-BEDB-DA41B9085404}" destId="{572B638D-C27E-4FF1-A8D4-D87E5F4603B2}" srcOrd="1" destOrd="0" parTransId="{CB1EDBF9-73CE-4D5F-A33C-5CFD0291BFBE}" sibTransId="{6B043BF8-CE9A-48A9-BA7E-A7869424EFBA}"/>
    <dgm:cxn modelId="{5C380BA2-B8C3-4C4D-A8AF-34BFCFA0E466}" type="presOf" srcId="{E7439436-1B6A-4B04-A8B8-E60CBD80471A}" destId="{D5E43139-3537-41AD-867A-2C4669813529}" srcOrd="0" destOrd="0" presId="urn:microsoft.com/office/officeart/2005/8/layout/vList5"/>
    <dgm:cxn modelId="{D2F78B19-E31D-4A51-9905-87A789FBE643}" type="presOf" srcId="{FEBC9C86-42C3-454A-8530-E12AF1083B33}" destId="{B36EB564-9C7E-4098-ACC0-BE9C2A74F834}" srcOrd="0" destOrd="0" presId="urn:microsoft.com/office/officeart/2005/8/layout/vList5"/>
    <dgm:cxn modelId="{88C881CB-B25E-48C3-A9A1-93B5C0216E2B}" srcId="{7CAAFFA0-B05F-4EFB-A2A3-CCDEAEF72970}" destId="{4AC518F6-0349-4AD2-A8F9-2497DD0C7CF3}" srcOrd="0" destOrd="0" parTransId="{890ED272-2348-4FBF-B0C6-F2A7F7C484DF}" sibTransId="{FD3BB895-EE64-4BDF-93B5-E2C135F35FDD}"/>
    <dgm:cxn modelId="{1D3B6E34-3736-4A28-AD8A-E17A20369CAF}" type="presOf" srcId="{2A9E6062-2691-4544-957B-ECB04F2E49CB}" destId="{FC5E91AB-EABC-4C9C-BF7C-47CC2B364E53}" srcOrd="0" destOrd="0" presId="urn:microsoft.com/office/officeart/2005/8/layout/vList5"/>
    <dgm:cxn modelId="{614174A6-CA64-456F-887D-897CC4581E4D}" type="presOf" srcId="{4AC518F6-0349-4AD2-A8F9-2497DD0C7CF3}" destId="{F189F611-18CF-4D46-BA87-EFB3A4F63681}" srcOrd="0" destOrd="0" presId="urn:microsoft.com/office/officeart/2005/8/layout/vList5"/>
    <dgm:cxn modelId="{D2A89D3C-6067-4F44-B6A7-3F33854C3812}" srcId="{2A9E6062-2691-4544-957B-ECB04F2E49CB}" destId="{7CAAFFA0-B05F-4EFB-A2A3-CCDEAEF72970}" srcOrd="3" destOrd="0" parTransId="{5CC3CB1C-02A7-4179-8466-6EA8A36BFE69}" sibTransId="{16403B7E-F051-418E-95C9-ACA8CADC5841}"/>
    <dgm:cxn modelId="{5081A8D9-92EE-4361-8439-240DBB1B8564}" type="presOf" srcId="{206BF022-F203-4329-B018-0D9E94503FEB}" destId="{F189F611-18CF-4D46-BA87-EFB3A4F63681}" srcOrd="0" destOrd="1" presId="urn:microsoft.com/office/officeart/2005/8/layout/vList5"/>
    <dgm:cxn modelId="{AFB1996C-D8F0-4C93-9D68-BCF0074406F8}" type="presOf" srcId="{6F804C36-92B4-43B1-A383-A3A5F927CFB3}" destId="{951B3CA1-FD76-4DD9-BDA7-8F1BAB145EA0}" srcOrd="0" destOrd="0" presId="urn:microsoft.com/office/officeart/2005/8/layout/vList5"/>
    <dgm:cxn modelId="{CAB2C4F2-7A5C-4155-9BA6-742D037DFB80}" type="presOf" srcId="{D174686D-ECB2-4992-B038-1F4AB475C1FE}" destId="{EB864D89-CFB1-4ABD-B081-1457FFDCB8C6}" srcOrd="0" destOrd="0" presId="urn:microsoft.com/office/officeart/2005/8/layout/vList5"/>
    <dgm:cxn modelId="{5427CCD6-D391-414D-A776-5F5B2FA887BA}" type="presOf" srcId="{7CAAFFA0-B05F-4EFB-A2A3-CCDEAEF72970}" destId="{DBE917D4-F87B-4978-9FF4-08BB81E68FD4}" srcOrd="0" destOrd="0" presId="urn:microsoft.com/office/officeart/2005/8/layout/vList5"/>
    <dgm:cxn modelId="{469E3423-55F3-4244-96BE-F9D09703DE17}" srcId="{7CAAFFA0-B05F-4EFB-A2A3-CCDEAEF72970}" destId="{206BF022-F203-4329-B018-0D9E94503FEB}" srcOrd="1" destOrd="0" parTransId="{9A363306-9E79-4896-BDC4-37342B84F294}" sibTransId="{6BDEA2F3-8666-4DB0-8438-51104AEA6B4A}"/>
    <dgm:cxn modelId="{A2485473-4B82-4525-9E2E-D304CC21097D}" srcId="{2A9E6062-2691-4544-957B-ECB04F2E49CB}" destId="{FEBC9C86-42C3-454A-8530-E12AF1083B33}" srcOrd="1" destOrd="0" parTransId="{6B32B15F-D112-41AA-B8A4-395CB995557A}" sibTransId="{93327671-0CD5-4C5C-B577-D2D36B03ABDB}"/>
    <dgm:cxn modelId="{D6E5464C-E7B5-4BBA-8137-4EC34DFF1102}" type="presOf" srcId="{09D1739A-C674-46E2-9A64-DD9E8271F85A}" destId="{6B823255-3504-4B23-8812-ED59C47D0665}" srcOrd="0" destOrd="1" presId="urn:microsoft.com/office/officeart/2005/8/layout/vList5"/>
    <dgm:cxn modelId="{B3096A0C-6F82-46E1-A9DC-82EACEFBEB6E}" srcId="{FEBC9C86-42C3-454A-8530-E12AF1083B33}" destId="{09D1739A-C674-46E2-9A64-DD9E8271F85A}" srcOrd="1" destOrd="0" parTransId="{34080840-F844-492B-998E-2A41B9EBC9E6}" sibTransId="{6C05D982-C61D-4F88-9260-014448135127}"/>
    <dgm:cxn modelId="{E652CF71-1889-4177-A052-EADCB5BDF5B1}" type="presParOf" srcId="{FC5E91AB-EABC-4C9C-BF7C-47CC2B364E53}" destId="{F4F0FF5B-E66B-4A62-9BD6-E17849DD7570}" srcOrd="0" destOrd="0" presId="urn:microsoft.com/office/officeart/2005/8/layout/vList5"/>
    <dgm:cxn modelId="{A744E678-FD38-4E8E-8B1C-916FFCE3ECC2}" type="presParOf" srcId="{F4F0FF5B-E66B-4A62-9BD6-E17849DD7570}" destId="{450FEA3A-6FEC-4C13-AD7D-37F445EEE43E}" srcOrd="0" destOrd="0" presId="urn:microsoft.com/office/officeart/2005/8/layout/vList5"/>
    <dgm:cxn modelId="{63F64D86-C5A8-4151-ABFD-F5504FDAB2F4}" type="presParOf" srcId="{F4F0FF5B-E66B-4A62-9BD6-E17849DD7570}" destId="{AD780F47-4284-4845-A880-899371DDD3C4}" srcOrd="1" destOrd="0" presId="urn:microsoft.com/office/officeart/2005/8/layout/vList5"/>
    <dgm:cxn modelId="{34F3F5D3-4432-460E-A9C8-C6347C2EAB95}" type="presParOf" srcId="{FC5E91AB-EABC-4C9C-BF7C-47CC2B364E53}" destId="{9300502B-CAEA-4CE9-A36B-155C4816C01B}" srcOrd="1" destOrd="0" presId="urn:microsoft.com/office/officeart/2005/8/layout/vList5"/>
    <dgm:cxn modelId="{8AD53BDC-ED8D-4DDB-A218-79805E17F035}" type="presParOf" srcId="{FC5E91AB-EABC-4C9C-BF7C-47CC2B364E53}" destId="{0ED9A701-ABE0-429E-BF93-2D2B6985601B}" srcOrd="2" destOrd="0" presId="urn:microsoft.com/office/officeart/2005/8/layout/vList5"/>
    <dgm:cxn modelId="{893096F0-986A-4A98-8B3D-5871F3C07549}" type="presParOf" srcId="{0ED9A701-ABE0-429E-BF93-2D2B6985601B}" destId="{B36EB564-9C7E-4098-ACC0-BE9C2A74F834}" srcOrd="0" destOrd="0" presId="urn:microsoft.com/office/officeart/2005/8/layout/vList5"/>
    <dgm:cxn modelId="{D2409FC9-DBCD-4DB2-80FF-58800A9FA136}" type="presParOf" srcId="{0ED9A701-ABE0-429E-BF93-2D2B6985601B}" destId="{6B823255-3504-4B23-8812-ED59C47D0665}" srcOrd="1" destOrd="0" presId="urn:microsoft.com/office/officeart/2005/8/layout/vList5"/>
    <dgm:cxn modelId="{9AA6D8C7-95FA-45D7-BBF7-20BB9970EF92}" type="presParOf" srcId="{FC5E91AB-EABC-4C9C-BF7C-47CC2B364E53}" destId="{AF31CE41-33D9-4300-B570-8B6132A9FCD4}" srcOrd="3" destOrd="0" presId="urn:microsoft.com/office/officeart/2005/8/layout/vList5"/>
    <dgm:cxn modelId="{755484B9-5300-4BAD-BFC5-0FF8AF8DA869}" type="presParOf" srcId="{FC5E91AB-EABC-4C9C-BF7C-47CC2B364E53}" destId="{AB615680-053F-437E-AC4F-4C792A1DB127}" srcOrd="4" destOrd="0" presId="urn:microsoft.com/office/officeart/2005/8/layout/vList5"/>
    <dgm:cxn modelId="{1C174DAC-067D-4644-B39A-63DD09D66D67}" type="presParOf" srcId="{AB615680-053F-437E-AC4F-4C792A1DB127}" destId="{EB864D89-CFB1-4ABD-B081-1457FFDCB8C6}" srcOrd="0" destOrd="0" presId="urn:microsoft.com/office/officeart/2005/8/layout/vList5"/>
    <dgm:cxn modelId="{EFF5A39A-85F2-4376-BA33-5920D270A644}" type="presParOf" srcId="{AB615680-053F-437E-AC4F-4C792A1DB127}" destId="{0D8996EA-527C-4056-8292-72B69BC4D308}" srcOrd="1" destOrd="0" presId="urn:microsoft.com/office/officeart/2005/8/layout/vList5"/>
    <dgm:cxn modelId="{CA10AC86-0BC7-4435-BB73-8146BED130BE}" type="presParOf" srcId="{FC5E91AB-EABC-4C9C-BF7C-47CC2B364E53}" destId="{8589C141-0FDB-4223-8E6D-BF4FB3FEF280}" srcOrd="5" destOrd="0" presId="urn:microsoft.com/office/officeart/2005/8/layout/vList5"/>
    <dgm:cxn modelId="{32979ED8-0C80-44D3-866C-49704CBAD6F3}" type="presParOf" srcId="{FC5E91AB-EABC-4C9C-BF7C-47CC2B364E53}" destId="{F0EF5ED5-7033-425A-BC6C-1AA3F3FF8A69}" srcOrd="6" destOrd="0" presId="urn:microsoft.com/office/officeart/2005/8/layout/vList5"/>
    <dgm:cxn modelId="{F36BDDEA-CF4C-4C23-8EE7-D576771D7943}" type="presParOf" srcId="{F0EF5ED5-7033-425A-BC6C-1AA3F3FF8A69}" destId="{DBE917D4-F87B-4978-9FF4-08BB81E68FD4}" srcOrd="0" destOrd="0" presId="urn:microsoft.com/office/officeart/2005/8/layout/vList5"/>
    <dgm:cxn modelId="{8C721D4D-514B-431F-B44E-166E96D8EC11}" type="presParOf" srcId="{F0EF5ED5-7033-425A-BC6C-1AA3F3FF8A69}" destId="{F189F611-18CF-4D46-BA87-EFB3A4F63681}" srcOrd="1" destOrd="0" presId="urn:microsoft.com/office/officeart/2005/8/layout/vList5"/>
    <dgm:cxn modelId="{1A490C9F-3232-4BD5-96C7-220B40D235A1}" type="presParOf" srcId="{FC5E91AB-EABC-4C9C-BF7C-47CC2B364E53}" destId="{605E6464-023F-47AB-AA76-D61DE3AB5388}" srcOrd="7" destOrd="0" presId="urn:microsoft.com/office/officeart/2005/8/layout/vList5"/>
    <dgm:cxn modelId="{EBE1A1E9-FD72-4A84-B4FD-44B344EE39BD}" type="presParOf" srcId="{FC5E91AB-EABC-4C9C-BF7C-47CC2B364E53}" destId="{6A1DEDED-F45D-4B05-8F18-9EBA9996C071}" srcOrd="8" destOrd="0" presId="urn:microsoft.com/office/officeart/2005/8/layout/vList5"/>
    <dgm:cxn modelId="{6476D9CE-ABEC-4174-8B07-5904CB69B5D0}" type="presParOf" srcId="{6A1DEDED-F45D-4B05-8F18-9EBA9996C071}" destId="{D5E43139-3537-41AD-867A-2C4669813529}" srcOrd="0" destOrd="0" presId="urn:microsoft.com/office/officeart/2005/8/layout/vList5"/>
    <dgm:cxn modelId="{BDB2F013-8849-4FD7-8227-920FDC15D0D1}" type="presParOf" srcId="{6A1DEDED-F45D-4B05-8F18-9EBA9996C071}" destId="{951B3CA1-FD76-4DD9-BDA7-8F1BAB145EA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144227-2CDC-45CD-B9DD-C0B495BCAD70}" type="doc">
      <dgm:prSet loTypeId="urn:microsoft.com/office/officeart/2005/8/layout/venn1" loCatId="relationship" qsTypeId="urn:microsoft.com/office/officeart/2005/8/quickstyle/simple1" qsCatId="simple" csTypeId="urn:microsoft.com/office/officeart/2005/8/colors/accent2_2" csCatId="accent2" phldr="1"/>
      <dgm:spPr/>
    </dgm:pt>
    <dgm:pt modelId="{658D406C-23BA-49C7-94A1-B97421250013}">
      <dgm:prSet phldrT="[Text]"/>
      <dgm:spPr/>
      <dgm:t>
        <a:bodyPr/>
        <a:lstStyle/>
        <a:p>
          <a:r>
            <a:rPr lang="en-US" dirty="0" smtClean="0"/>
            <a:t>Workgroups Working Together </a:t>
          </a:r>
          <a:endParaRPr lang="en-US" dirty="0"/>
        </a:p>
      </dgm:t>
    </dgm:pt>
    <dgm:pt modelId="{1A2BFA17-BDCD-47B1-9645-A374DA4E4179}" type="parTrans" cxnId="{BC3959E9-39A9-4B18-A04C-1850BD4043F7}">
      <dgm:prSet/>
      <dgm:spPr/>
      <dgm:t>
        <a:bodyPr/>
        <a:lstStyle/>
        <a:p>
          <a:endParaRPr lang="en-US"/>
        </a:p>
      </dgm:t>
    </dgm:pt>
    <dgm:pt modelId="{54730CFC-80BB-42BF-AC94-FDBFC260BEDB}" type="sibTrans" cxnId="{BC3959E9-39A9-4B18-A04C-1850BD4043F7}">
      <dgm:prSet/>
      <dgm:spPr/>
      <dgm:t>
        <a:bodyPr/>
        <a:lstStyle/>
        <a:p>
          <a:endParaRPr lang="en-US"/>
        </a:p>
      </dgm:t>
    </dgm:pt>
    <dgm:pt modelId="{2DF13D33-8BA7-48D3-833B-80214AA7CC81}">
      <dgm:prSet/>
      <dgm:spPr/>
      <dgm:t>
        <a:bodyPr/>
        <a:lstStyle/>
        <a:p>
          <a:endParaRPr lang="en-US" dirty="0"/>
        </a:p>
      </dgm:t>
    </dgm:pt>
    <dgm:pt modelId="{2EDE8366-B1F5-412F-96AB-92D5DEE07D7D}" type="parTrans" cxnId="{6B6FAD73-2077-4E3C-A534-FF764C1BDBBD}">
      <dgm:prSet/>
      <dgm:spPr/>
      <dgm:t>
        <a:bodyPr/>
        <a:lstStyle/>
        <a:p>
          <a:endParaRPr lang="en-US"/>
        </a:p>
      </dgm:t>
    </dgm:pt>
    <dgm:pt modelId="{D1CDB04F-18A5-4DF8-B966-64CEBC8D9CB8}" type="sibTrans" cxnId="{6B6FAD73-2077-4E3C-A534-FF764C1BDBBD}">
      <dgm:prSet/>
      <dgm:spPr/>
      <dgm:t>
        <a:bodyPr/>
        <a:lstStyle/>
        <a:p>
          <a:endParaRPr lang="en-US"/>
        </a:p>
      </dgm:t>
    </dgm:pt>
    <dgm:pt modelId="{D9AF4787-F951-447F-B64A-1B822E36647F}">
      <dgm:prSet/>
      <dgm:spPr/>
      <dgm:t>
        <a:bodyPr/>
        <a:lstStyle/>
        <a:p>
          <a:endParaRPr lang="en-US" dirty="0"/>
        </a:p>
      </dgm:t>
    </dgm:pt>
    <dgm:pt modelId="{8EA0B79A-CC51-48BC-864F-54DA9548F9DD}" type="parTrans" cxnId="{EECD503E-7804-443E-B125-8D253B3988A9}">
      <dgm:prSet/>
      <dgm:spPr/>
      <dgm:t>
        <a:bodyPr/>
        <a:lstStyle/>
        <a:p>
          <a:endParaRPr lang="en-US"/>
        </a:p>
      </dgm:t>
    </dgm:pt>
    <dgm:pt modelId="{19F99812-1CA4-4848-96DF-97943E06179F}" type="sibTrans" cxnId="{EECD503E-7804-443E-B125-8D253B3988A9}">
      <dgm:prSet/>
      <dgm:spPr/>
      <dgm:t>
        <a:bodyPr/>
        <a:lstStyle/>
        <a:p>
          <a:endParaRPr lang="en-US"/>
        </a:p>
      </dgm:t>
    </dgm:pt>
    <dgm:pt modelId="{7337CF88-E04F-4BCA-8D7A-4FF06BB6B17F}">
      <dgm:prSet phldrT="[Text]" phldr="1"/>
      <dgm:spPr/>
      <dgm:t>
        <a:bodyPr/>
        <a:lstStyle/>
        <a:p>
          <a:endParaRPr lang="en-US" dirty="0">
            <a:solidFill>
              <a:schemeClr val="bg1"/>
            </a:solidFill>
          </a:endParaRPr>
        </a:p>
      </dgm:t>
    </dgm:pt>
    <dgm:pt modelId="{1F843414-6D14-4E22-A5E1-D19499FE93CC}" type="sibTrans" cxnId="{8CEEC23C-33CB-4F7C-908D-26BD03F41503}">
      <dgm:prSet/>
      <dgm:spPr/>
      <dgm:t>
        <a:bodyPr/>
        <a:lstStyle/>
        <a:p>
          <a:endParaRPr lang="en-US"/>
        </a:p>
      </dgm:t>
    </dgm:pt>
    <dgm:pt modelId="{060B3764-CF70-4ED8-BD7E-8E68E91008BA}" type="parTrans" cxnId="{8CEEC23C-33CB-4F7C-908D-26BD03F41503}">
      <dgm:prSet/>
      <dgm:spPr/>
      <dgm:t>
        <a:bodyPr/>
        <a:lstStyle/>
        <a:p>
          <a:endParaRPr lang="en-US"/>
        </a:p>
      </dgm:t>
    </dgm:pt>
    <dgm:pt modelId="{2688F7E2-5147-43AA-8E01-758D32326F84}">
      <dgm:prSet phldrT="[Text]" phldr="1"/>
      <dgm:spPr/>
      <dgm:t>
        <a:bodyPr/>
        <a:lstStyle/>
        <a:p>
          <a:endParaRPr lang="en-US" dirty="0">
            <a:solidFill>
              <a:schemeClr val="bg1"/>
            </a:solidFill>
          </a:endParaRPr>
        </a:p>
      </dgm:t>
    </dgm:pt>
    <dgm:pt modelId="{B0E4855C-D7FA-490F-A2D6-54B291141511}" type="sibTrans" cxnId="{35F4A41D-AE68-4B2C-B0BF-FD6535C54FD7}">
      <dgm:prSet/>
      <dgm:spPr/>
      <dgm:t>
        <a:bodyPr/>
        <a:lstStyle/>
        <a:p>
          <a:endParaRPr lang="en-US"/>
        </a:p>
      </dgm:t>
    </dgm:pt>
    <dgm:pt modelId="{D4D49F60-AE0C-4107-9B72-97B4DFDCAE08}" type="parTrans" cxnId="{35F4A41D-AE68-4B2C-B0BF-FD6535C54FD7}">
      <dgm:prSet/>
      <dgm:spPr/>
      <dgm:t>
        <a:bodyPr/>
        <a:lstStyle/>
        <a:p>
          <a:endParaRPr lang="en-US"/>
        </a:p>
      </dgm:t>
    </dgm:pt>
    <dgm:pt modelId="{A8D3DAA6-4AF4-4F19-BFFF-3EEC625E0834}" type="pres">
      <dgm:prSet presAssocID="{C4144227-2CDC-45CD-B9DD-C0B495BCAD70}" presName="compositeShape" presStyleCnt="0">
        <dgm:presLayoutVars>
          <dgm:chMax val="7"/>
          <dgm:dir/>
          <dgm:resizeHandles val="exact"/>
        </dgm:presLayoutVars>
      </dgm:prSet>
      <dgm:spPr/>
    </dgm:pt>
    <dgm:pt modelId="{286BD64A-2A9A-46B4-9AA5-7FB8DF422425}" type="pres">
      <dgm:prSet presAssocID="{658D406C-23BA-49C7-94A1-B97421250013}" presName="circ1" presStyleLbl="vennNode1" presStyleIdx="0" presStyleCnt="5"/>
      <dgm:spPr/>
    </dgm:pt>
    <dgm:pt modelId="{FB3F975A-36AF-448A-9EE3-5A973B6685C1}" type="pres">
      <dgm:prSet presAssocID="{658D406C-23BA-49C7-94A1-B97421250013}" presName="circ1Tx" presStyleLbl="revTx" presStyleIdx="0" presStyleCnt="0" custScaleX="256693" custLinFactNeighborX="7051" custLinFactNeighborY="-69514">
        <dgm:presLayoutVars>
          <dgm:chMax val="0"/>
          <dgm:chPref val="0"/>
          <dgm:bulletEnabled val="1"/>
        </dgm:presLayoutVars>
      </dgm:prSet>
      <dgm:spPr/>
      <dgm:t>
        <a:bodyPr/>
        <a:lstStyle/>
        <a:p>
          <a:endParaRPr lang="en-US"/>
        </a:p>
      </dgm:t>
    </dgm:pt>
    <dgm:pt modelId="{5E4BB5EF-4426-40DF-8A21-5DC19A2991D5}" type="pres">
      <dgm:prSet presAssocID="{7337CF88-E04F-4BCA-8D7A-4FF06BB6B17F}" presName="circ2" presStyleLbl="vennNode1" presStyleIdx="1" presStyleCnt="5"/>
      <dgm:spPr/>
    </dgm:pt>
    <dgm:pt modelId="{3CCD3C54-8CB3-4405-B39F-8390CE380D68}" type="pres">
      <dgm:prSet presAssocID="{7337CF88-E04F-4BCA-8D7A-4FF06BB6B17F}" presName="circ2Tx" presStyleLbl="revTx" presStyleIdx="0" presStyleCnt="0" custLinFactNeighborX="2227" custLinFactNeighborY="-6966">
        <dgm:presLayoutVars>
          <dgm:chMax val="0"/>
          <dgm:chPref val="0"/>
          <dgm:bulletEnabled val="1"/>
        </dgm:presLayoutVars>
      </dgm:prSet>
      <dgm:spPr/>
      <dgm:t>
        <a:bodyPr/>
        <a:lstStyle/>
        <a:p>
          <a:endParaRPr lang="en-US"/>
        </a:p>
      </dgm:t>
    </dgm:pt>
    <dgm:pt modelId="{A8D43C2F-79AA-465A-8370-F29208D214AF}" type="pres">
      <dgm:prSet presAssocID="{D9AF4787-F951-447F-B64A-1B822E36647F}" presName="circ3" presStyleLbl="vennNode1" presStyleIdx="2" presStyleCnt="5" custLinFactNeighborX="8262" custLinFactNeighborY="4131"/>
      <dgm:spPr/>
    </dgm:pt>
    <dgm:pt modelId="{1ABC11D2-D1CF-4BEB-A420-966A6FF94D3E}" type="pres">
      <dgm:prSet presAssocID="{D9AF4787-F951-447F-B64A-1B822E36647F}" presName="circ3Tx" presStyleLbl="revTx" presStyleIdx="0" presStyleCnt="0">
        <dgm:presLayoutVars>
          <dgm:chMax val="0"/>
          <dgm:chPref val="0"/>
          <dgm:bulletEnabled val="1"/>
        </dgm:presLayoutVars>
      </dgm:prSet>
      <dgm:spPr/>
      <dgm:t>
        <a:bodyPr/>
        <a:lstStyle/>
        <a:p>
          <a:endParaRPr lang="en-US"/>
        </a:p>
      </dgm:t>
    </dgm:pt>
    <dgm:pt modelId="{D26D4826-F0DD-47C4-BD14-0937113E9190}" type="pres">
      <dgm:prSet presAssocID="{2DF13D33-8BA7-48D3-833B-80214AA7CC81}" presName="circ4" presStyleLbl="vennNode1" presStyleIdx="3" presStyleCnt="5"/>
      <dgm:spPr/>
    </dgm:pt>
    <dgm:pt modelId="{A1C12FDC-96B8-4686-9E70-5172DCADAA3D}" type="pres">
      <dgm:prSet presAssocID="{2DF13D33-8BA7-48D3-833B-80214AA7CC81}" presName="circ4Tx" presStyleLbl="revTx" presStyleIdx="0" presStyleCnt="0">
        <dgm:presLayoutVars>
          <dgm:chMax val="0"/>
          <dgm:chPref val="0"/>
          <dgm:bulletEnabled val="1"/>
        </dgm:presLayoutVars>
      </dgm:prSet>
      <dgm:spPr/>
      <dgm:t>
        <a:bodyPr/>
        <a:lstStyle/>
        <a:p>
          <a:endParaRPr lang="en-US"/>
        </a:p>
      </dgm:t>
    </dgm:pt>
    <dgm:pt modelId="{054E8925-3E97-4ED4-8976-59B0CEA55108}" type="pres">
      <dgm:prSet presAssocID="{2688F7E2-5147-43AA-8E01-758D32326F84}" presName="circ5" presStyleLbl="vennNode1" presStyleIdx="4" presStyleCnt="5"/>
      <dgm:spPr/>
    </dgm:pt>
    <dgm:pt modelId="{8D00DCE8-D4E8-4845-B8D3-67C64E384C92}" type="pres">
      <dgm:prSet presAssocID="{2688F7E2-5147-43AA-8E01-758D32326F84}" presName="circ5Tx" presStyleLbl="revTx" presStyleIdx="0" presStyleCnt="0" custLinFactY="149936" custLinFactNeighborX="-98963" custLinFactNeighborY="200000">
        <dgm:presLayoutVars>
          <dgm:chMax val="0"/>
          <dgm:chPref val="0"/>
          <dgm:bulletEnabled val="1"/>
        </dgm:presLayoutVars>
      </dgm:prSet>
      <dgm:spPr/>
      <dgm:t>
        <a:bodyPr/>
        <a:lstStyle/>
        <a:p>
          <a:endParaRPr lang="en-US"/>
        </a:p>
      </dgm:t>
    </dgm:pt>
  </dgm:ptLst>
  <dgm:cxnLst>
    <dgm:cxn modelId="{6B6FAD73-2077-4E3C-A534-FF764C1BDBBD}" srcId="{C4144227-2CDC-45CD-B9DD-C0B495BCAD70}" destId="{2DF13D33-8BA7-48D3-833B-80214AA7CC81}" srcOrd="3" destOrd="0" parTransId="{2EDE8366-B1F5-412F-96AB-92D5DEE07D7D}" sibTransId="{D1CDB04F-18A5-4DF8-B966-64CEBC8D9CB8}"/>
    <dgm:cxn modelId="{1F918ED5-6F20-4F9B-A7E6-DA108EDCEFF8}" type="presOf" srcId="{2688F7E2-5147-43AA-8E01-758D32326F84}" destId="{8D00DCE8-D4E8-4845-B8D3-67C64E384C92}" srcOrd="0" destOrd="0" presId="urn:microsoft.com/office/officeart/2005/8/layout/venn1"/>
    <dgm:cxn modelId="{C5EDE004-E998-4C06-81CE-66E421DDF8BC}" type="presOf" srcId="{C4144227-2CDC-45CD-B9DD-C0B495BCAD70}" destId="{A8D3DAA6-4AF4-4F19-BFFF-3EEC625E0834}" srcOrd="0" destOrd="0" presId="urn:microsoft.com/office/officeart/2005/8/layout/venn1"/>
    <dgm:cxn modelId="{8CEEC23C-33CB-4F7C-908D-26BD03F41503}" srcId="{C4144227-2CDC-45CD-B9DD-C0B495BCAD70}" destId="{7337CF88-E04F-4BCA-8D7A-4FF06BB6B17F}" srcOrd="1" destOrd="0" parTransId="{060B3764-CF70-4ED8-BD7E-8E68E91008BA}" sibTransId="{1F843414-6D14-4E22-A5E1-D19499FE93CC}"/>
    <dgm:cxn modelId="{B918D167-099B-4BA3-A835-F37B08FE7C38}" type="presOf" srcId="{658D406C-23BA-49C7-94A1-B97421250013}" destId="{FB3F975A-36AF-448A-9EE3-5A973B6685C1}" srcOrd="0" destOrd="0" presId="urn:microsoft.com/office/officeart/2005/8/layout/venn1"/>
    <dgm:cxn modelId="{EECD503E-7804-443E-B125-8D253B3988A9}" srcId="{C4144227-2CDC-45CD-B9DD-C0B495BCAD70}" destId="{D9AF4787-F951-447F-B64A-1B822E36647F}" srcOrd="2" destOrd="0" parTransId="{8EA0B79A-CC51-48BC-864F-54DA9548F9DD}" sibTransId="{19F99812-1CA4-4848-96DF-97943E06179F}"/>
    <dgm:cxn modelId="{BC3959E9-39A9-4B18-A04C-1850BD4043F7}" srcId="{C4144227-2CDC-45CD-B9DD-C0B495BCAD70}" destId="{658D406C-23BA-49C7-94A1-B97421250013}" srcOrd="0" destOrd="0" parTransId="{1A2BFA17-BDCD-47B1-9645-A374DA4E4179}" sibTransId="{54730CFC-80BB-42BF-AC94-FDBFC260BEDB}"/>
    <dgm:cxn modelId="{66B27B22-7889-46E1-B569-46DA042A2209}" type="presOf" srcId="{D9AF4787-F951-447F-B64A-1B822E36647F}" destId="{1ABC11D2-D1CF-4BEB-A420-966A6FF94D3E}" srcOrd="0" destOrd="0" presId="urn:microsoft.com/office/officeart/2005/8/layout/venn1"/>
    <dgm:cxn modelId="{AD6F58FA-A626-405E-8367-B21F28FA14FC}" type="presOf" srcId="{7337CF88-E04F-4BCA-8D7A-4FF06BB6B17F}" destId="{3CCD3C54-8CB3-4405-B39F-8390CE380D68}" srcOrd="0" destOrd="0" presId="urn:microsoft.com/office/officeart/2005/8/layout/venn1"/>
    <dgm:cxn modelId="{35F4A41D-AE68-4B2C-B0BF-FD6535C54FD7}" srcId="{C4144227-2CDC-45CD-B9DD-C0B495BCAD70}" destId="{2688F7E2-5147-43AA-8E01-758D32326F84}" srcOrd="4" destOrd="0" parTransId="{D4D49F60-AE0C-4107-9B72-97B4DFDCAE08}" sibTransId="{B0E4855C-D7FA-490F-A2D6-54B291141511}"/>
    <dgm:cxn modelId="{DF817A04-8766-4993-81BD-B8532983A6A2}" type="presOf" srcId="{2DF13D33-8BA7-48D3-833B-80214AA7CC81}" destId="{A1C12FDC-96B8-4686-9E70-5172DCADAA3D}" srcOrd="0" destOrd="0" presId="urn:microsoft.com/office/officeart/2005/8/layout/venn1"/>
    <dgm:cxn modelId="{1A0E56D3-6F85-4CCD-8140-2C67A619C27A}" type="presParOf" srcId="{A8D3DAA6-4AF4-4F19-BFFF-3EEC625E0834}" destId="{286BD64A-2A9A-46B4-9AA5-7FB8DF422425}" srcOrd="0" destOrd="0" presId="urn:microsoft.com/office/officeart/2005/8/layout/venn1"/>
    <dgm:cxn modelId="{6FAEC5CC-6181-4191-A742-4B6D9C862F41}" type="presParOf" srcId="{A8D3DAA6-4AF4-4F19-BFFF-3EEC625E0834}" destId="{FB3F975A-36AF-448A-9EE3-5A973B6685C1}" srcOrd="1" destOrd="0" presId="urn:microsoft.com/office/officeart/2005/8/layout/venn1"/>
    <dgm:cxn modelId="{490ED98E-249A-4C87-906C-76B12018179C}" type="presParOf" srcId="{A8D3DAA6-4AF4-4F19-BFFF-3EEC625E0834}" destId="{5E4BB5EF-4426-40DF-8A21-5DC19A2991D5}" srcOrd="2" destOrd="0" presId="urn:microsoft.com/office/officeart/2005/8/layout/venn1"/>
    <dgm:cxn modelId="{07009CFD-67CA-47BE-9700-EB62490DDE2F}" type="presParOf" srcId="{A8D3DAA6-4AF4-4F19-BFFF-3EEC625E0834}" destId="{3CCD3C54-8CB3-4405-B39F-8390CE380D68}" srcOrd="3" destOrd="0" presId="urn:microsoft.com/office/officeart/2005/8/layout/venn1"/>
    <dgm:cxn modelId="{A60BD9F1-7A9E-4312-9BA8-C6BCE77B1420}" type="presParOf" srcId="{A8D3DAA6-4AF4-4F19-BFFF-3EEC625E0834}" destId="{A8D43C2F-79AA-465A-8370-F29208D214AF}" srcOrd="4" destOrd="0" presId="urn:microsoft.com/office/officeart/2005/8/layout/venn1"/>
    <dgm:cxn modelId="{DE4FABAF-D470-4816-BA36-40AA927E8B5B}" type="presParOf" srcId="{A8D3DAA6-4AF4-4F19-BFFF-3EEC625E0834}" destId="{1ABC11D2-D1CF-4BEB-A420-966A6FF94D3E}" srcOrd="5" destOrd="0" presId="urn:microsoft.com/office/officeart/2005/8/layout/venn1"/>
    <dgm:cxn modelId="{2CDF9A91-0941-454C-BD5E-23D1D3726C57}" type="presParOf" srcId="{A8D3DAA6-4AF4-4F19-BFFF-3EEC625E0834}" destId="{D26D4826-F0DD-47C4-BD14-0937113E9190}" srcOrd="6" destOrd="0" presId="urn:microsoft.com/office/officeart/2005/8/layout/venn1"/>
    <dgm:cxn modelId="{D8112617-0102-43DC-9BDE-D50009BF775B}" type="presParOf" srcId="{A8D3DAA6-4AF4-4F19-BFFF-3EEC625E0834}" destId="{A1C12FDC-96B8-4686-9E70-5172DCADAA3D}" srcOrd="7" destOrd="0" presId="urn:microsoft.com/office/officeart/2005/8/layout/venn1"/>
    <dgm:cxn modelId="{2811518E-D64C-4FCD-9C7F-43E20C13BC40}" type="presParOf" srcId="{A8D3DAA6-4AF4-4F19-BFFF-3EEC625E0834}" destId="{054E8925-3E97-4ED4-8976-59B0CEA55108}" srcOrd="8" destOrd="0" presId="urn:microsoft.com/office/officeart/2005/8/layout/venn1"/>
    <dgm:cxn modelId="{9AB2D3B7-9206-409E-9A78-27853304C599}" type="presParOf" srcId="{A8D3DAA6-4AF4-4F19-BFFF-3EEC625E0834}" destId="{8D00DCE8-D4E8-4845-B8D3-67C64E384C92}"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0214D0-F391-49C7-BA8F-B3105B650EB5}" type="doc">
      <dgm:prSet loTypeId="urn:microsoft.com/office/officeart/2005/8/layout/process1" loCatId="process" qsTypeId="urn:microsoft.com/office/officeart/2005/8/quickstyle/simple1" qsCatId="simple" csTypeId="urn:microsoft.com/office/officeart/2005/8/colors/accent1_2" csCatId="accent1" phldr="1"/>
      <dgm:spPr/>
    </dgm:pt>
    <dgm:pt modelId="{714D472E-2B06-4E9F-955C-2BDB988DCAC6}">
      <dgm:prSet phldrT="[Text]"/>
      <dgm:spPr/>
      <dgm:t>
        <a:bodyPr/>
        <a:lstStyle/>
        <a:p>
          <a:r>
            <a:rPr lang="en-US" dirty="0" smtClean="0"/>
            <a:t>Perform Stakeholder Analysis (RACI)</a:t>
          </a:r>
          <a:endParaRPr lang="en-US" dirty="0"/>
        </a:p>
      </dgm:t>
    </dgm:pt>
    <dgm:pt modelId="{5614490F-0475-4B19-A814-BA6D38F559BC}" type="parTrans" cxnId="{5D5559FC-4633-430F-A458-4020D2129EBF}">
      <dgm:prSet/>
      <dgm:spPr/>
      <dgm:t>
        <a:bodyPr/>
        <a:lstStyle/>
        <a:p>
          <a:endParaRPr lang="en-US"/>
        </a:p>
      </dgm:t>
    </dgm:pt>
    <dgm:pt modelId="{C76E179A-F807-4D7D-BC06-889B208E544E}" type="sibTrans" cxnId="{5D5559FC-4633-430F-A458-4020D2129EBF}">
      <dgm:prSet/>
      <dgm:spPr/>
      <dgm:t>
        <a:bodyPr/>
        <a:lstStyle/>
        <a:p>
          <a:endParaRPr lang="en-US" dirty="0"/>
        </a:p>
      </dgm:t>
    </dgm:pt>
    <dgm:pt modelId="{36D8226F-E0E5-4146-9785-EFA5F94C8353}">
      <dgm:prSet phldrT="[Text]"/>
      <dgm:spPr/>
      <dgm:t>
        <a:bodyPr/>
        <a:lstStyle/>
        <a:p>
          <a:r>
            <a:rPr lang="en-US" dirty="0" smtClean="0"/>
            <a:t>Identify One or More Subject Matter Experts </a:t>
          </a:r>
          <a:endParaRPr lang="en-US" dirty="0"/>
        </a:p>
      </dgm:t>
    </dgm:pt>
    <dgm:pt modelId="{3093A56E-E67A-48CA-A9F7-3DFFD9308BFA}" type="parTrans" cxnId="{98F874E1-0E5F-4374-A702-9DACE812D575}">
      <dgm:prSet/>
      <dgm:spPr/>
      <dgm:t>
        <a:bodyPr/>
        <a:lstStyle/>
        <a:p>
          <a:endParaRPr lang="en-US"/>
        </a:p>
      </dgm:t>
    </dgm:pt>
    <dgm:pt modelId="{370A4B76-5DC1-450F-B211-B9A7AC74E2D0}" type="sibTrans" cxnId="{98F874E1-0E5F-4374-A702-9DACE812D575}">
      <dgm:prSet/>
      <dgm:spPr/>
      <dgm:t>
        <a:bodyPr/>
        <a:lstStyle/>
        <a:p>
          <a:endParaRPr lang="en-US" dirty="0"/>
        </a:p>
      </dgm:t>
    </dgm:pt>
    <dgm:pt modelId="{7D09F0E9-FFE4-4DF6-BEBE-60E3828B961F}">
      <dgm:prSet phldrT="[Text]"/>
      <dgm:spPr/>
      <dgm:t>
        <a:bodyPr/>
        <a:lstStyle/>
        <a:p>
          <a:r>
            <a:rPr lang="en-US" dirty="0" smtClean="0"/>
            <a:t>Identify One or More Modelers</a:t>
          </a:r>
          <a:endParaRPr lang="en-US" dirty="0"/>
        </a:p>
      </dgm:t>
    </dgm:pt>
    <dgm:pt modelId="{4C6B6E57-A7EF-4950-B314-5251DABD7062}" type="parTrans" cxnId="{E78CF2DE-BF7D-4849-A97F-0C51B6AB682F}">
      <dgm:prSet/>
      <dgm:spPr/>
      <dgm:t>
        <a:bodyPr/>
        <a:lstStyle/>
        <a:p>
          <a:endParaRPr lang="en-US"/>
        </a:p>
      </dgm:t>
    </dgm:pt>
    <dgm:pt modelId="{8098780E-B885-448E-A44E-6CD71EA9E2D9}" type="sibTrans" cxnId="{E78CF2DE-BF7D-4849-A97F-0C51B6AB682F}">
      <dgm:prSet/>
      <dgm:spPr/>
      <dgm:t>
        <a:bodyPr/>
        <a:lstStyle/>
        <a:p>
          <a:endParaRPr lang="en-US" dirty="0"/>
        </a:p>
      </dgm:t>
    </dgm:pt>
    <dgm:pt modelId="{20A58790-462A-4EAD-A56C-79D498DE9A28}">
      <dgm:prSet/>
      <dgm:spPr/>
      <dgm:t>
        <a:bodyPr/>
        <a:lstStyle/>
        <a:p>
          <a:r>
            <a:rPr lang="en-US" dirty="0" smtClean="0"/>
            <a:t>Identify All Relevant Documentation or Previous Modeling Efforts for a Clinical Pathway or Workflow</a:t>
          </a:r>
          <a:endParaRPr lang="en-US" dirty="0"/>
        </a:p>
      </dgm:t>
    </dgm:pt>
    <dgm:pt modelId="{4AEC24AE-B2C2-4283-B73B-A31FB073E03C}" type="parTrans" cxnId="{A5EA47D0-63F0-4300-A575-5A7BBFE7B9CE}">
      <dgm:prSet/>
      <dgm:spPr/>
      <dgm:t>
        <a:bodyPr/>
        <a:lstStyle/>
        <a:p>
          <a:endParaRPr lang="en-US"/>
        </a:p>
      </dgm:t>
    </dgm:pt>
    <dgm:pt modelId="{A3FE1E26-7172-41B8-952A-3ED4AF3006FA}" type="sibTrans" cxnId="{A5EA47D0-63F0-4300-A575-5A7BBFE7B9CE}">
      <dgm:prSet/>
      <dgm:spPr/>
      <dgm:t>
        <a:bodyPr/>
        <a:lstStyle/>
        <a:p>
          <a:endParaRPr lang="en-US"/>
        </a:p>
      </dgm:t>
    </dgm:pt>
    <dgm:pt modelId="{19824886-CE28-4E3A-82AA-C91C6B0C04E2}" type="pres">
      <dgm:prSet presAssocID="{0A0214D0-F391-49C7-BA8F-B3105B650EB5}" presName="Name0" presStyleCnt="0">
        <dgm:presLayoutVars>
          <dgm:dir/>
          <dgm:resizeHandles val="exact"/>
        </dgm:presLayoutVars>
      </dgm:prSet>
      <dgm:spPr/>
    </dgm:pt>
    <dgm:pt modelId="{78C75FAA-225F-44B1-81BD-36A1C8F36BD6}" type="pres">
      <dgm:prSet presAssocID="{714D472E-2B06-4E9F-955C-2BDB988DCAC6}" presName="node" presStyleLbl="node1" presStyleIdx="0" presStyleCnt="4" custLinFactNeighborX="16982" custLinFactNeighborY="-1234">
        <dgm:presLayoutVars>
          <dgm:bulletEnabled val="1"/>
        </dgm:presLayoutVars>
      </dgm:prSet>
      <dgm:spPr/>
      <dgm:t>
        <a:bodyPr/>
        <a:lstStyle/>
        <a:p>
          <a:endParaRPr lang="en-US"/>
        </a:p>
      </dgm:t>
    </dgm:pt>
    <dgm:pt modelId="{567BB2C2-6498-4155-8126-CFD719C22717}" type="pres">
      <dgm:prSet presAssocID="{C76E179A-F807-4D7D-BC06-889B208E544E}" presName="sibTrans" presStyleLbl="sibTrans2D1" presStyleIdx="0" presStyleCnt="3" custScaleX="137833" custLinFactNeighborY="-1"/>
      <dgm:spPr/>
      <dgm:t>
        <a:bodyPr/>
        <a:lstStyle/>
        <a:p>
          <a:endParaRPr lang="en-US"/>
        </a:p>
      </dgm:t>
    </dgm:pt>
    <dgm:pt modelId="{1B205E11-55D0-42A7-B673-13C8514643B9}" type="pres">
      <dgm:prSet presAssocID="{C76E179A-F807-4D7D-BC06-889B208E544E}" presName="connectorText" presStyleLbl="sibTrans2D1" presStyleIdx="0" presStyleCnt="3"/>
      <dgm:spPr/>
      <dgm:t>
        <a:bodyPr/>
        <a:lstStyle/>
        <a:p>
          <a:endParaRPr lang="en-US"/>
        </a:p>
      </dgm:t>
    </dgm:pt>
    <dgm:pt modelId="{1D7873E1-16D1-4E66-910D-76F8F0DCD32D}" type="pres">
      <dgm:prSet presAssocID="{36D8226F-E0E5-4146-9785-EFA5F94C8353}" presName="node" presStyleLbl="node1" presStyleIdx="1" presStyleCnt="4" custLinFactNeighborX="-16870" custLinFactNeighborY="-1234">
        <dgm:presLayoutVars>
          <dgm:bulletEnabled val="1"/>
        </dgm:presLayoutVars>
      </dgm:prSet>
      <dgm:spPr/>
      <dgm:t>
        <a:bodyPr/>
        <a:lstStyle/>
        <a:p>
          <a:endParaRPr lang="en-US"/>
        </a:p>
      </dgm:t>
    </dgm:pt>
    <dgm:pt modelId="{75A28A7A-FF58-4021-8AC2-C9AEDBD97B7C}" type="pres">
      <dgm:prSet presAssocID="{370A4B76-5DC1-450F-B211-B9A7AC74E2D0}" presName="sibTrans" presStyleLbl="sibTrans2D1" presStyleIdx="1" presStyleCnt="3" custLinFactNeighborX="-979" custLinFactNeighborY="-1"/>
      <dgm:spPr/>
      <dgm:t>
        <a:bodyPr/>
        <a:lstStyle/>
        <a:p>
          <a:endParaRPr lang="en-US"/>
        </a:p>
      </dgm:t>
    </dgm:pt>
    <dgm:pt modelId="{05BE845B-1846-44EF-ADC2-D3294F2CD208}" type="pres">
      <dgm:prSet presAssocID="{370A4B76-5DC1-450F-B211-B9A7AC74E2D0}" presName="connectorText" presStyleLbl="sibTrans2D1" presStyleIdx="1" presStyleCnt="3"/>
      <dgm:spPr/>
      <dgm:t>
        <a:bodyPr/>
        <a:lstStyle/>
        <a:p>
          <a:endParaRPr lang="en-US"/>
        </a:p>
      </dgm:t>
    </dgm:pt>
    <dgm:pt modelId="{BA587CDE-A251-45D6-8FB9-EF0AF5432E38}" type="pres">
      <dgm:prSet presAssocID="{7D09F0E9-FFE4-4DF6-BEBE-60E3828B961F}" presName="node" presStyleLbl="node1" presStyleIdx="2" presStyleCnt="4" custLinFactNeighborX="-31681" custLinFactNeighborY="-1234">
        <dgm:presLayoutVars>
          <dgm:bulletEnabled val="1"/>
        </dgm:presLayoutVars>
      </dgm:prSet>
      <dgm:spPr/>
      <dgm:t>
        <a:bodyPr/>
        <a:lstStyle/>
        <a:p>
          <a:endParaRPr lang="en-US"/>
        </a:p>
      </dgm:t>
    </dgm:pt>
    <dgm:pt modelId="{5B27A6F8-9D81-44E3-847A-19C2689B82BA}" type="pres">
      <dgm:prSet presAssocID="{8098780E-B885-448E-A44E-6CD71EA9E2D9}" presName="sibTrans" presStyleLbl="sibTrans2D1" presStyleIdx="2" presStyleCnt="3"/>
      <dgm:spPr/>
      <dgm:t>
        <a:bodyPr/>
        <a:lstStyle/>
        <a:p>
          <a:endParaRPr lang="en-US"/>
        </a:p>
      </dgm:t>
    </dgm:pt>
    <dgm:pt modelId="{67F74B1E-6DA4-4826-A730-E0B212A15812}" type="pres">
      <dgm:prSet presAssocID="{8098780E-B885-448E-A44E-6CD71EA9E2D9}" presName="connectorText" presStyleLbl="sibTrans2D1" presStyleIdx="2" presStyleCnt="3"/>
      <dgm:spPr/>
      <dgm:t>
        <a:bodyPr/>
        <a:lstStyle/>
        <a:p>
          <a:endParaRPr lang="en-US"/>
        </a:p>
      </dgm:t>
    </dgm:pt>
    <dgm:pt modelId="{FDCD1D0E-F942-42D6-A91A-56AC941E4923}" type="pres">
      <dgm:prSet presAssocID="{20A58790-462A-4EAD-A56C-79D498DE9A28}" presName="node" presStyleLbl="node1" presStyleIdx="3" presStyleCnt="4" custLinFactNeighborX="-42505" custLinFactNeighborY="-1234">
        <dgm:presLayoutVars>
          <dgm:bulletEnabled val="1"/>
        </dgm:presLayoutVars>
      </dgm:prSet>
      <dgm:spPr/>
      <dgm:t>
        <a:bodyPr/>
        <a:lstStyle/>
        <a:p>
          <a:endParaRPr lang="en-US"/>
        </a:p>
      </dgm:t>
    </dgm:pt>
  </dgm:ptLst>
  <dgm:cxnLst>
    <dgm:cxn modelId="{86527D8F-5D44-4206-88DE-B97EFEE589D3}" type="presOf" srcId="{C76E179A-F807-4D7D-BC06-889B208E544E}" destId="{1B205E11-55D0-42A7-B673-13C8514643B9}" srcOrd="1" destOrd="0" presId="urn:microsoft.com/office/officeart/2005/8/layout/process1"/>
    <dgm:cxn modelId="{CBEB45EA-3BD3-4093-B3CA-939BAF213DC2}" type="presOf" srcId="{36D8226F-E0E5-4146-9785-EFA5F94C8353}" destId="{1D7873E1-16D1-4E66-910D-76F8F0DCD32D}" srcOrd="0" destOrd="0" presId="urn:microsoft.com/office/officeart/2005/8/layout/process1"/>
    <dgm:cxn modelId="{5D5559FC-4633-430F-A458-4020D2129EBF}" srcId="{0A0214D0-F391-49C7-BA8F-B3105B650EB5}" destId="{714D472E-2B06-4E9F-955C-2BDB988DCAC6}" srcOrd="0" destOrd="0" parTransId="{5614490F-0475-4B19-A814-BA6D38F559BC}" sibTransId="{C76E179A-F807-4D7D-BC06-889B208E544E}"/>
    <dgm:cxn modelId="{4E0B41FF-B52D-4081-8952-78CC59322D46}" type="presOf" srcId="{7D09F0E9-FFE4-4DF6-BEBE-60E3828B961F}" destId="{BA587CDE-A251-45D6-8FB9-EF0AF5432E38}" srcOrd="0" destOrd="0" presId="urn:microsoft.com/office/officeart/2005/8/layout/process1"/>
    <dgm:cxn modelId="{679037F9-33C6-4E83-8EA1-8679E370DF86}" type="presOf" srcId="{0A0214D0-F391-49C7-BA8F-B3105B650EB5}" destId="{19824886-CE28-4E3A-82AA-C91C6B0C04E2}" srcOrd="0" destOrd="0" presId="urn:microsoft.com/office/officeart/2005/8/layout/process1"/>
    <dgm:cxn modelId="{A5EA47D0-63F0-4300-A575-5A7BBFE7B9CE}" srcId="{0A0214D0-F391-49C7-BA8F-B3105B650EB5}" destId="{20A58790-462A-4EAD-A56C-79D498DE9A28}" srcOrd="3" destOrd="0" parTransId="{4AEC24AE-B2C2-4283-B73B-A31FB073E03C}" sibTransId="{A3FE1E26-7172-41B8-952A-3ED4AF3006FA}"/>
    <dgm:cxn modelId="{328ADD0F-1482-4C2C-8103-7F679C75AA27}" type="presOf" srcId="{370A4B76-5DC1-450F-B211-B9A7AC74E2D0}" destId="{75A28A7A-FF58-4021-8AC2-C9AEDBD97B7C}" srcOrd="0" destOrd="0" presId="urn:microsoft.com/office/officeart/2005/8/layout/process1"/>
    <dgm:cxn modelId="{62E33737-ECA0-464B-BFFD-486441436597}" type="presOf" srcId="{20A58790-462A-4EAD-A56C-79D498DE9A28}" destId="{FDCD1D0E-F942-42D6-A91A-56AC941E4923}" srcOrd="0" destOrd="0" presId="urn:microsoft.com/office/officeart/2005/8/layout/process1"/>
    <dgm:cxn modelId="{98F874E1-0E5F-4374-A702-9DACE812D575}" srcId="{0A0214D0-F391-49C7-BA8F-B3105B650EB5}" destId="{36D8226F-E0E5-4146-9785-EFA5F94C8353}" srcOrd="1" destOrd="0" parTransId="{3093A56E-E67A-48CA-A9F7-3DFFD9308BFA}" sibTransId="{370A4B76-5DC1-450F-B211-B9A7AC74E2D0}"/>
    <dgm:cxn modelId="{F5BC271B-F2F1-454C-9BA6-8258DBE89DA6}" type="presOf" srcId="{8098780E-B885-448E-A44E-6CD71EA9E2D9}" destId="{67F74B1E-6DA4-4826-A730-E0B212A15812}" srcOrd="1" destOrd="0" presId="urn:microsoft.com/office/officeart/2005/8/layout/process1"/>
    <dgm:cxn modelId="{4FBC5C0C-E2FF-42E2-A5C6-53F365A9E653}" type="presOf" srcId="{C76E179A-F807-4D7D-BC06-889B208E544E}" destId="{567BB2C2-6498-4155-8126-CFD719C22717}" srcOrd="0" destOrd="0" presId="urn:microsoft.com/office/officeart/2005/8/layout/process1"/>
    <dgm:cxn modelId="{1DE5E56F-5785-4C37-B8E9-9EE74DD34CDB}" type="presOf" srcId="{8098780E-B885-448E-A44E-6CD71EA9E2D9}" destId="{5B27A6F8-9D81-44E3-847A-19C2689B82BA}" srcOrd="0" destOrd="0" presId="urn:microsoft.com/office/officeart/2005/8/layout/process1"/>
    <dgm:cxn modelId="{044652D3-2825-4E28-97E2-D162DEBB2C1D}" type="presOf" srcId="{370A4B76-5DC1-450F-B211-B9A7AC74E2D0}" destId="{05BE845B-1846-44EF-ADC2-D3294F2CD208}" srcOrd="1" destOrd="0" presId="urn:microsoft.com/office/officeart/2005/8/layout/process1"/>
    <dgm:cxn modelId="{A5CCC880-91FD-405B-A41E-0A0D70A91F35}" type="presOf" srcId="{714D472E-2B06-4E9F-955C-2BDB988DCAC6}" destId="{78C75FAA-225F-44B1-81BD-36A1C8F36BD6}" srcOrd="0" destOrd="0" presId="urn:microsoft.com/office/officeart/2005/8/layout/process1"/>
    <dgm:cxn modelId="{E78CF2DE-BF7D-4849-A97F-0C51B6AB682F}" srcId="{0A0214D0-F391-49C7-BA8F-B3105B650EB5}" destId="{7D09F0E9-FFE4-4DF6-BEBE-60E3828B961F}" srcOrd="2" destOrd="0" parTransId="{4C6B6E57-A7EF-4950-B314-5251DABD7062}" sibTransId="{8098780E-B885-448E-A44E-6CD71EA9E2D9}"/>
    <dgm:cxn modelId="{3D185018-F1C0-40F4-AF65-73532DA73740}" type="presParOf" srcId="{19824886-CE28-4E3A-82AA-C91C6B0C04E2}" destId="{78C75FAA-225F-44B1-81BD-36A1C8F36BD6}" srcOrd="0" destOrd="0" presId="urn:microsoft.com/office/officeart/2005/8/layout/process1"/>
    <dgm:cxn modelId="{741009AC-D481-4892-B04E-F478AA738B21}" type="presParOf" srcId="{19824886-CE28-4E3A-82AA-C91C6B0C04E2}" destId="{567BB2C2-6498-4155-8126-CFD719C22717}" srcOrd="1" destOrd="0" presId="urn:microsoft.com/office/officeart/2005/8/layout/process1"/>
    <dgm:cxn modelId="{B37F131D-1229-4418-86A6-29C94E2A8847}" type="presParOf" srcId="{567BB2C2-6498-4155-8126-CFD719C22717}" destId="{1B205E11-55D0-42A7-B673-13C8514643B9}" srcOrd="0" destOrd="0" presId="urn:microsoft.com/office/officeart/2005/8/layout/process1"/>
    <dgm:cxn modelId="{2E89FE22-7EA6-4E66-B47D-EEDDF0E4805D}" type="presParOf" srcId="{19824886-CE28-4E3A-82AA-C91C6B0C04E2}" destId="{1D7873E1-16D1-4E66-910D-76F8F0DCD32D}" srcOrd="2" destOrd="0" presId="urn:microsoft.com/office/officeart/2005/8/layout/process1"/>
    <dgm:cxn modelId="{7CD812D4-F119-437B-9B5F-38EEB3D25756}" type="presParOf" srcId="{19824886-CE28-4E3A-82AA-C91C6B0C04E2}" destId="{75A28A7A-FF58-4021-8AC2-C9AEDBD97B7C}" srcOrd="3" destOrd="0" presId="urn:microsoft.com/office/officeart/2005/8/layout/process1"/>
    <dgm:cxn modelId="{541C0D2F-9DB3-4065-B3EB-3148C4B00FD9}" type="presParOf" srcId="{75A28A7A-FF58-4021-8AC2-C9AEDBD97B7C}" destId="{05BE845B-1846-44EF-ADC2-D3294F2CD208}" srcOrd="0" destOrd="0" presId="urn:microsoft.com/office/officeart/2005/8/layout/process1"/>
    <dgm:cxn modelId="{CDF90F67-08A2-436A-9AF5-B6836F9A59D4}" type="presParOf" srcId="{19824886-CE28-4E3A-82AA-C91C6B0C04E2}" destId="{BA587CDE-A251-45D6-8FB9-EF0AF5432E38}" srcOrd="4" destOrd="0" presId="urn:microsoft.com/office/officeart/2005/8/layout/process1"/>
    <dgm:cxn modelId="{2FF8742D-EFD8-48AE-AAE6-BAD868318600}" type="presParOf" srcId="{19824886-CE28-4E3A-82AA-C91C6B0C04E2}" destId="{5B27A6F8-9D81-44E3-847A-19C2689B82BA}" srcOrd="5" destOrd="0" presId="urn:microsoft.com/office/officeart/2005/8/layout/process1"/>
    <dgm:cxn modelId="{5AE52F9C-20B1-40BE-ADBA-6EE4B120F2C6}" type="presParOf" srcId="{5B27A6F8-9D81-44E3-847A-19C2689B82BA}" destId="{67F74B1E-6DA4-4826-A730-E0B212A15812}" srcOrd="0" destOrd="0" presId="urn:microsoft.com/office/officeart/2005/8/layout/process1"/>
    <dgm:cxn modelId="{E33B8D23-6CFF-42EB-AE92-F41457B551E6}" type="presParOf" srcId="{19824886-CE28-4E3A-82AA-C91C6B0C04E2}" destId="{FDCD1D0E-F942-42D6-A91A-56AC941E492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214D0-F391-49C7-BA8F-B3105B650EB5}" type="doc">
      <dgm:prSet loTypeId="urn:microsoft.com/office/officeart/2005/8/layout/process1" loCatId="process" qsTypeId="urn:microsoft.com/office/officeart/2005/8/quickstyle/simple1" qsCatId="simple" csTypeId="urn:microsoft.com/office/officeart/2005/8/colors/accent1_2" csCatId="accent1" phldr="1"/>
      <dgm:spPr/>
    </dgm:pt>
    <dgm:pt modelId="{714D472E-2B06-4E9F-955C-2BDB988DCAC6}">
      <dgm:prSet phldrT="[Text]"/>
      <dgm:spPr/>
      <dgm:t>
        <a:bodyPr/>
        <a:lstStyle/>
        <a:p>
          <a:r>
            <a:rPr lang="en-US" dirty="0" smtClean="0"/>
            <a:t>1. Define</a:t>
          </a:r>
          <a:r>
            <a:rPr lang="en-US" baseline="0" dirty="0" smtClean="0"/>
            <a:t> the Scope</a:t>
          </a:r>
          <a:endParaRPr lang="en-US" dirty="0"/>
        </a:p>
      </dgm:t>
    </dgm:pt>
    <dgm:pt modelId="{5614490F-0475-4B19-A814-BA6D38F559BC}" type="parTrans" cxnId="{5D5559FC-4633-430F-A458-4020D2129EBF}">
      <dgm:prSet/>
      <dgm:spPr/>
      <dgm:t>
        <a:bodyPr/>
        <a:lstStyle/>
        <a:p>
          <a:endParaRPr lang="en-US"/>
        </a:p>
      </dgm:t>
    </dgm:pt>
    <dgm:pt modelId="{C76E179A-F807-4D7D-BC06-889B208E544E}" type="sibTrans" cxnId="{5D5559FC-4633-430F-A458-4020D2129EBF}">
      <dgm:prSet/>
      <dgm:spPr/>
      <dgm:t>
        <a:bodyPr/>
        <a:lstStyle/>
        <a:p>
          <a:endParaRPr lang="en-US" dirty="0"/>
        </a:p>
      </dgm:t>
    </dgm:pt>
    <dgm:pt modelId="{36D8226F-E0E5-4146-9785-EFA5F94C8353}">
      <dgm:prSet phldrT="[Text]"/>
      <dgm:spPr/>
      <dgm:t>
        <a:bodyPr/>
        <a:lstStyle/>
        <a:p>
          <a:r>
            <a:rPr lang="en-US" dirty="0" smtClean="0"/>
            <a:t>2. Develop a high-level 5WH Model</a:t>
          </a:r>
          <a:endParaRPr lang="en-US" dirty="0"/>
        </a:p>
      </dgm:t>
    </dgm:pt>
    <dgm:pt modelId="{3093A56E-E67A-48CA-A9F7-3DFFD9308BFA}" type="parTrans" cxnId="{98F874E1-0E5F-4374-A702-9DACE812D575}">
      <dgm:prSet/>
      <dgm:spPr/>
      <dgm:t>
        <a:bodyPr/>
        <a:lstStyle/>
        <a:p>
          <a:endParaRPr lang="en-US"/>
        </a:p>
      </dgm:t>
    </dgm:pt>
    <dgm:pt modelId="{370A4B76-5DC1-450F-B211-B9A7AC74E2D0}" type="sibTrans" cxnId="{98F874E1-0E5F-4374-A702-9DACE812D575}">
      <dgm:prSet/>
      <dgm:spPr/>
      <dgm:t>
        <a:bodyPr/>
        <a:lstStyle/>
        <a:p>
          <a:endParaRPr lang="en-US" dirty="0"/>
        </a:p>
      </dgm:t>
    </dgm:pt>
    <dgm:pt modelId="{7D09F0E9-FFE4-4DF6-BEBE-60E3828B961F}">
      <dgm:prSet phldrT="[Text]"/>
      <dgm:spPr/>
      <dgm:t>
        <a:bodyPr/>
        <a:lstStyle/>
        <a:p>
          <a:r>
            <a:rPr lang="en-US" dirty="0" smtClean="0"/>
            <a:t>3. Do Modeling. Create First Draft of the Models Based on Content Captured in the 5WH Model</a:t>
          </a:r>
          <a:endParaRPr lang="en-US" dirty="0"/>
        </a:p>
      </dgm:t>
    </dgm:pt>
    <dgm:pt modelId="{4C6B6E57-A7EF-4950-B314-5251DABD7062}" type="parTrans" cxnId="{E78CF2DE-BF7D-4849-A97F-0C51B6AB682F}">
      <dgm:prSet/>
      <dgm:spPr/>
      <dgm:t>
        <a:bodyPr/>
        <a:lstStyle/>
        <a:p>
          <a:endParaRPr lang="en-US"/>
        </a:p>
      </dgm:t>
    </dgm:pt>
    <dgm:pt modelId="{8098780E-B885-448E-A44E-6CD71EA9E2D9}" type="sibTrans" cxnId="{E78CF2DE-BF7D-4849-A97F-0C51B6AB682F}">
      <dgm:prSet/>
      <dgm:spPr/>
      <dgm:t>
        <a:bodyPr/>
        <a:lstStyle/>
        <a:p>
          <a:endParaRPr lang="en-US" dirty="0"/>
        </a:p>
      </dgm:t>
    </dgm:pt>
    <dgm:pt modelId="{20A58790-462A-4EAD-A56C-79D498DE9A28}">
      <dgm:prSet/>
      <dgm:spPr/>
      <dgm:t>
        <a:bodyPr/>
        <a:lstStyle/>
        <a:p>
          <a:r>
            <a:rPr lang="en-US" dirty="0" smtClean="0"/>
            <a:t>4. Iterate on the Three Types of Models Until They Are All Executable.</a:t>
          </a:r>
          <a:endParaRPr lang="en-US" dirty="0"/>
        </a:p>
      </dgm:t>
    </dgm:pt>
    <dgm:pt modelId="{4AEC24AE-B2C2-4283-B73B-A31FB073E03C}" type="parTrans" cxnId="{A5EA47D0-63F0-4300-A575-5A7BBFE7B9CE}">
      <dgm:prSet/>
      <dgm:spPr/>
      <dgm:t>
        <a:bodyPr/>
        <a:lstStyle/>
        <a:p>
          <a:endParaRPr lang="en-US"/>
        </a:p>
      </dgm:t>
    </dgm:pt>
    <dgm:pt modelId="{A3FE1E26-7172-41B8-952A-3ED4AF3006FA}" type="sibTrans" cxnId="{A5EA47D0-63F0-4300-A575-5A7BBFE7B9CE}">
      <dgm:prSet/>
      <dgm:spPr/>
      <dgm:t>
        <a:bodyPr/>
        <a:lstStyle/>
        <a:p>
          <a:endParaRPr lang="en-US" dirty="0"/>
        </a:p>
      </dgm:t>
    </dgm:pt>
    <dgm:pt modelId="{0129B767-2E7F-420F-B04B-690B26375EB3}">
      <dgm:prSet/>
      <dgm:spPr/>
      <dgm:t>
        <a:bodyPr/>
        <a:lstStyle/>
        <a:p>
          <a:r>
            <a:rPr lang="en-US" dirty="0" smtClean="0"/>
            <a:t>5. Perform Validation with External Healthcare Professionals</a:t>
          </a:r>
          <a:endParaRPr lang="en-US" dirty="0"/>
        </a:p>
      </dgm:t>
    </dgm:pt>
    <dgm:pt modelId="{B75D22BF-F04A-4A87-9679-A7A177B74D2C}" type="parTrans" cxnId="{27ABDD6D-8051-4CF2-B2BE-9AD479BDE7E0}">
      <dgm:prSet/>
      <dgm:spPr/>
      <dgm:t>
        <a:bodyPr/>
        <a:lstStyle/>
        <a:p>
          <a:endParaRPr lang="en-US"/>
        </a:p>
      </dgm:t>
    </dgm:pt>
    <dgm:pt modelId="{A0165D57-E5C7-4D1F-B98D-ADAE36E7024A}" type="sibTrans" cxnId="{27ABDD6D-8051-4CF2-B2BE-9AD479BDE7E0}">
      <dgm:prSet/>
      <dgm:spPr/>
      <dgm:t>
        <a:bodyPr/>
        <a:lstStyle/>
        <a:p>
          <a:endParaRPr lang="en-US"/>
        </a:p>
      </dgm:t>
    </dgm:pt>
    <dgm:pt modelId="{19824886-CE28-4E3A-82AA-C91C6B0C04E2}" type="pres">
      <dgm:prSet presAssocID="{0A0214D0-F391-49C7-BA8F-B3105B650EB5}" presName="Name0" presStyleCnt="0">
        <dgm:presLayoutVars>
          <dgm:dir/>
          <dgm:resizeHandles val="exact"/>
        </dgm:presLayoutVars>
      </dgm:prSet>
      <dgm:spPr/>
    </dgm:pt>
    <dgm:pt modelId="{78C75FAA-225F-44B1-81BD-36A1C8F36BD6}" type="pres">
      <dgm:prSet presAssocID="{714D472E-2B06-4E9F-955C-2BDB988DCAC6}" presName="node" presStyleLbl="node1" presStyleIdx="0" presStyleCnt="5" custLinFactNeighborX="16982" custLinFactNeighborY="-1234">
        <dgm:presLayoutVars>
          <dgm:bulletEnabled val="1"/>
        </dgm:presLayoutVars>
      </dgm:prSet>
      <dgm:spPr/>
      <dgm:t>
        <a:bodyPr/>
        <a:lstStyle/>
        <a:p>
          <a:endParaRPr lang="en-US"/>
        </a:p>
      </dgm:t>
    </dgm:pt>
    <dgm:pt modelId="{567BB2C2-6498-4155-8126-CFD719C22717}" type="pres">
      <dgm:prSet presAssocID="{C76E179A-F807-4D7D-BC06-889B208E544E}" presName="sibTrans" presStyleLbl="sibTrans2D1" presStyleIdx="0" presStyleCnt="4" custScaleX="137833" custLinFactNeighborY="-1"/>
      <dgm:spPr/>
      <dgm:t>
        <a:bodyPr/>
        <a:lstStyle/>
        <a:p>
          <a:endParaRPr lang="en-US"/>
        </a:p>
      </dgm:t>
    </dgm:pt>
    <dgm:pt modelId="{1B205E11-55D0-42A7-B673-13C8514643B9}" type="pres">
      <dgm:prSet presAssocID="{C76E179A-F807-4D7D-BC06-889B208E544E}" presName="connectorText" presStyleLbl="sibTrans2D1" presStyleIdx="0" presStyleCnt="4"/>
      <dgm:spPr/>
      <dgm:t>
        <a:bodyPr/>
        <a:lstStyle/>
        <a:p>
          <a:endParaRPr lang="en-US"/>
        </a:p>
      </dgm:t>
    </dgm:pt>
    <dgm:pt modelId="{1D7873E1-16D1-4E66-910D-76F8F0DCD32D}" type="pres">
      <dgm:prSet presAssocID="{36D8226F-E0E5-4146-9785-EFA5F94C8353}" presName="node" presStyleLbl="node1" presStyleIdx="1" presStyleCnt="5" custLinFactNeighborX="-16870" custLinFactNeighborY="-1234">
        <dgm:presLayoutVars>
          <dgm:bulletEnabled val="1"/>
        </dgm:presLayoutVars>
      </dgm:prSet>
      <dgm:spPr/>
      <dgm:t>
        <a:bodyPr/>
        <a:lstStyle/>
        <a:p>
          <a:endParaRPr lang="en-US"/>
        </a:p>
      </dgm:t>
    </dgm:pt>
    <dgm:pt modelId="{75A28A7A-FF58-4021-8AC2-C9AEDBD97B7C}" type="pres">
      <dgm:prSet presAssocID="{370A4B76-5DC1-450F-B211-B9A7AC74E2D0}" presName="sibTrans" presStyleLbl="sibTrans2D1" presStyleIdx="1" presStyleCnt="4" custLinFactNeighborX="-979" custLinFactNeighborY="-1"/>
      <dgm:spPr/>
      <dgm:t>
        <a:bodyPr/>
        <a:lstStyle/>
        <a:p>
          <a:endParaRPr lang="en-US"/>
        </a:p>
      </dgm:t>
    </dgm:pt>
    <dgm:pt modelId="{05BE845B-1846-44EF-ADC2-D3294F2CD208}" type="pres">
      <dgm:prSet presAssocID="{370A4B76-5DC1-450F-B211-B9A7AC74E2D0}" presName="connectorText" presStyleLbl="sibTrans2D1" presStyleIdx="1" presStyleCnt="4"/>
      <dgm:spPr/>
      <dgm:t>
        <a:bodyPr/>
        <a:lstStyle/>
        <a:p>
          <a:endParaRPr lang="en-US"/>
        </a:p>
      </dgm:t>
    </dgm:pt>
    <dgm:pt modelId="{BA587CDE-A251-45D6-8FB9-EF0AF5432E38}" type="pres">
      <dgm:prSet presAssocID="{7D09F0E9-FFE4-4DF6-BEBE-60E3828B961F}" presName="node" presStyleLbl="node1" presStyleIdx="2" presStyleCnt="5" custLinFactNeighborX="-31681" custLinFactNeighborY="-1234">
        <dgm:presLayoutVars>
          <dgm:bulletEnabled val="1"/>
        </dgm:presLayoutVars>
      </dgm:prSet>
      <dgm:spPr/>
      <dgm:t>
        <a:bodyPr/>
        <a:lstStyle/>
        <a:p>
          <a:endParaRPr lang="en-US"/>
        </a:p>
      </dgm:t>
    </dgm:pt>
    <dgm:pt modelId="{5B27A6F8-9D81-44E3-847A-19C2689B82BA}" type="pres">
      <dgm:prSet presAssocID="{8098780E-B885-448E-A44E-6CD71EA9E2D9}" presName="sibTrans" presStyleLbl="sibTrans2D1" presStyleIdx="2" presStyleCnt="4"/>
      <dgm:spPr/>
      <dgm:t>
        <a:bodyPr/>
        <a:lstStyle/>
        <a:p>
          <a:endParaRPr lang="en-US"/>
        </a:p>
      </dgm:t>
    </dgm:pt>
    <dgm:pt modelId="{67F74B1E-6DA4-4826-A730-E0B212A15812}" type="pres">
      <dgm:prSet presAssocID="{8098780E-B885-448E-A44E-6CD71EA9E2D9}" presName="connectorText" presStyleLbl="sibTrans2D1" presStyleIdx="2" presStyleCnt="4"/>
      <dgm:spPr/>
      <dgm:t>
        <a:bodyPr/>
        <a:lstStyle/>
        <a:p>
          <a:endParaRPr lang="en-US"/>
        </a:p>
      </dgm:t>
    </dgm:pt>
    <dgm:pt modelId="{FDCD1D0E-F942-42D6-A91A-56AC941E4923}" type="pres">
      <dgm:prSet presAssocID="{20A58790-462A-4EAD-A56C-79D498DE9A28}" presName="node" presStyleLbl="node1" presStyleIdx="3" presStyleCnt="5" custLinFactNeighborX="-42505" custLinFactNeighborY="-1234">
        <dgm:presLayoutVars>
          <dgm:bulletEnabled val="1"/>
        </dgm:presLayoutVars>
      </dgm:prSet>
      <dgm:spPr/>
      <dgm:t>
        <a:bodyPr/>
        <a:lstStyle/>
        <a:p>
          <a:endParaRPr lang="en-US"/>
        </a:p>
      </dgm:t>
    </dgm:pt>
    <dgm:pt modelId="{86EB7F0E-17EB-419F-B9E5-F3A92B3E086B}" type="pres">
      <dgm:prSet presAssocID="{A3FE1E26-7172-41B8-952A-3ED4AF3006FA}" presName="sibTrans" presStyleLbl="sibTrans2D1" presStyleIdx="3" presStyleCnt="4"/>
      <dgm:spPr/>
      <dgm:t>
        <a:bodyPr/>
        <a:lstStyle/>
        <a:p>
          <a:endParaRPr lang="en-US"/>
        </a:p>
      </dgm:t>
    </dgm:pt>
    <dgm:pt modelId="{17BAEAAB-B629-476A-BADF-5A10D3C85408}" type="pres">
      <dgm:prSet presAssocID="{A3FE1E26-7172-41B8-952A-3ED4AF3006FA}" presName="connectorText" presStyleLbl="sibTrans2D1" presStyleIdx="3" presStyleCnt="4"/>
      <dgm:spPr/>
      <dgm:t>
        <a:bodyPr/>
        <a:lstStyle/>
        <a:p>
          <a:endParaRPr lang="en-US"/>
        </a:p>
      </dgm:t>
    </dgm:pt>
    <dgm:pt modelId="{1C201797-F9AD-4EAB-868A-886BA1A1A4A7}" type="pres">
      <dgm:prSet presAssocID="{0129B767-2E7F-420F-B04B-690B26375EB3}" presName="node" presStyleLbl="node1" presStyleIdx="4" presStyleCnt="5">
        <dgm:presLayoutVars>
          <dgm:bulletEnabled val="1"/>
        </dgm:presLayoutVars>
      </dgm:prSet>
      <dgm:spPr/>
      <dgm:t>
        <a:bodyPr/>
        <a:lstStyle/>
        <a:p>
          <a:endParaRPr lang="en-US"/>
        </a:p>
      </dgm:t>
    </dgm:pt>
  </dgm:ptLst>
  <dgm:cxnLst>
    <dgm:cxn modelId="{86527D8F-5D44-4206-88DE-B97EFEE589D3}" type="presOf" srcId="{C76E179A-F807-4D7D-BC06-889B208E544E}" destId="{1B205E11-55D0-42A7-B673-13C8514643B9}" srcOrd="1" destOrd="0" presId="urn:microsoft.com/office/officeart/2005/8/layout/process1"/>
    <dgm:cxn modelId="{7A1A73D4-0424-4559-9280-F8A2CBE2B582}" type="presOf" srcId="{0129B767-2E7F-420F-B04B-690B26375EB3}" destId="{1C201797-F9AD-4EAB-868A-886BA1A1A4A7}" srcOrd="0" destOrd="0" presId="urn:microsoft.com/office/officeart/2005/8/layout/process1"/>
    <dgm:cxn modelId="{1C39FE57-5631-4A2E-94F4-B2496140C73A}" type="presOf" srcId="{A3FE1E26-7172-41B8-952A-3ED4AF3006FA}" destId="{17BAEAAB-B629-476A-BADF-5A10D3C85408}" srcOrd="1" destOrd="0" presId="urn:microsoft.com/office/officeart/2005/8/layout/process1"/>
    <dgm:cxn modelId="{CBEB45EA-3BD3-4093-B3CA-939BAF213DC2}" type="presOf" srcId="{36D8226F-E0E5-4146-9785-EFA5F94C8353}" destId="{1D7873E1-16D1-4E66-910D-76F8F0DCD32D}" srcOrd="0" destOrd="0" presId="urn:microsoft.com/office/officeart/2005/8/layout/process1"/>
    <dgm:cxn modelId="{5D5559FC-4633-430F-A458-4020D2129EBF}" srcId="{0A0214D0-F391-49C7-BA8F-B3105B650EB5}" destId="{714D472E-2B06-4E9F-955C-2BDB988DCAC6}" srcOrd="0" destOrd="0" parTransId="{5614490F-0475-4B19-A814-BA6D38F559BC}" sibTransId="{C76E179A-F807-4D7D-BC06-889B208E544E}"/>
    <dgm:cxn modelId="{4E0B41FF-B52D-4081-8952-78CC59322D46}" type="presOf" srcId="{7D09F0E9-FFE4-4DF6-BEBE-60E3828B961F}" destId="{BA587CDE-A251-45D6-8FB9-EF0AF5432E38}" srcOrd="0" destOrd="0" presId="urn:microsoft.com/office/officeart/2005/8/layout/process1"/>
    <dgm:cxn modelId="{679037F9-33C6-4E83-8EA1-8679E370DF86}" type="presOf" srcId="{0A0214D0-F391-49C7-BA8F-B3105B650EB5}" destId="{19824886-CE28-4E3A-82AA-C91C6B0C04E2}" srcOrd="0" destOrd="0" presId="urn:microsoft.com/office/officeart/2005/8/layout/process1"/>
    <dgm:cxn modelId="{A5EA47D0-63F0-4300-A575-5A7BBFE7B9CE}" srcId="{0A0214D0-F391-49C7-BA8F-B3105B650EB5}" destId="{20A58790-462A-4EAD-A56C-79D498DE9A28}" srcOrd="3" destOrd="0" parTransId="{4AEC24AE-B2C2-4283-B73B-A31FB073E03C}" sibTransId="{A3FE1E26-7172-41B8-952A-3ED4AF3006FA}"/>
    <dgm:cxn modelId="{328ADD0F-1482-4C2C-8103-7F679C75AA27}" type="presOf" srcId="{370A4B76-5DC1-450F-B211-B9A7AC74E2D0}" destId="{75A28A7A-FF58-4021-8AC2-C9AEDBD97B7C}" srcOrd="0" destOrd="0" presId="urn:microsoft.com/office/officeart/2005/8/layout/process1"/>
    <dgm:cxn modelId="{62E33737-ECA0-464B-BFFD-486441436597}" type="presOf" srcId="{20A58790-462A-4EAD-A56C-79D498DE9A28}" destId="{FDCD1D0E-F942-42D6-A91A-56AC941E4923}" srcOrd="0" destOrd="0" presId="urn:microsoft.com/office/officeart/2005/8/layout/process1"/>
    <dgm:cxn modelId="{98F874E1-0E5F-4374-A702-9DACE812D575}" srcId="{0A0214D0-F391-49C7-BA8F-B3105B650EB5}" destId="{36D8226F-E0E5-4146-9785-EFA5F94C8353}" srcOrd="1" destOrd="0" parTransId="{3093A56E-E67A-48CA-A9F7-3DFFD9308BFA}" sibTransId="{370A4B76-5DC1-450F-B211-B9A7AC74E2D0}"/>
    <dgm:cxn modelId="{F5BC271B-F2F1-454C-9BA6-8258DBE89DA6}" type="presOf" srcId="{8098780E-B885-448E-A44E-6CD71EA9E2D9}" destId="{67F74B1E-6DA4-4826-A730-E0B212A15812}" srcOrd="1" destOrd="0" presId="urn:microsoft.com/office/officeart/2005/8/layout/process1"/>
    <dgm:cxn modelId="{705C239D-6C43-4656-B4C1-350257615360}" type="presOf" srcId="{A3FE1E26-7172-41B8-952A-3ED4AF3006FA}" destId="{86EB7F0E-17EB-419F-B9E5-F3A92B3E086B}" srcOrd="0" destOrd="0" presId="urn:microsoft.com/office/officeart/2005/8/layout/process1"/>
    <dgm:cxn modelId="{4FBC5C0C-E2FF-42E2-A5C6-53F365A9E653}" type="presOf" srcId="{C76E179A-F807-4D7D-BC06-889B208E544E}" destId="{567BB2C2-6498-4155-8126-CFD719C22717}" srcOrd="0" destOrd="0" presId="urn:microsoft.com/office/officeart/2005/8/layout/process1"/>
    <dgm:cxn modelId="{1DE5E56F-5785-4C37-B8E9-9EE74DD34CDB}" type="presOf" srcId="{8098780E-B885-448E-A44E-6CD71EA9E2D9}" destId="{5B27A6F8-9D81-44E3-847A-19C2689B82BA}" srcOrd="0" destOrd="0" presId="urn:microsoft.com/office/officeart/2005/8/layout/process1"/>
    <dgm:cxn modelId="{044652D3-2825-4E28-97E2-D162DEBB2C1D}" type="presOf" srcId="{370A4B76-5DC1-450F-B211-B9A7AC74E2D0}" destId="{05BE845B-1846-44EF-ADC2-D3294F2CD208}" srcOrd="1" destOrd="0" presId="urn:microsoft.com/office/officeart/2005/8/layout/process1"/>
    <dgm:cxn modelId="{27ABDD6D-8051-4CF2-B2BE-9AD479BDE7E0}" srcId="{0A0214D0-F391-49C7-BA8F-B3105B650EB5}" destId="{0129B767-2E7F-420F-B04B-690B26375EB3}" srcOrd="4" destOrd="0" parTransId="{B75D22BF-F04A-4A87-9679-A7A177B74D2C}" sibTransId="{A0165D57-E5C7-4D1F-B98D-ADAE36E7024A}"/>
    <dgm:cxn modelId="{A5CCC880-91FD-405B-A41E-0A0D70A91F35}" type="presOf" srcId="{714D472E-2B06-4E9F-955C-2BDB988DCAC6}" destId="{78C75FAA-225F-44B1-81BD-36A1C8F36BD6}" srcOrd="0" destOrd="0" presId="urn:microsoft.com/office/officeart/2005/8/layout/process1"/>
    <dgm:cxn modelId="{E78CF2DE-BF7D-4849-A97F-0C51B6AB682F}" srcId="{0A0214D0-F391-49C7-BA8F-B3105B650EB5}" destId="{7D09F0E9-FFE4-4DF6-BEBE-60E3828B961F}" srcOrd="2" destOrd="0" parTransId="{4C6B6E57-A7EF-4950-B314-5251DABD7062}" sibTransId="{8098780E-B885-448E-A44E-6CD71EA9E2D9}"/>
    <dgm:cxn modelId="{3D185018-F1C0-40F4-AF65-73532DA73740}" type="presParOf" srcId="{19824886-CE28-4E3A-82AA-C91C6B0C04E2}" destId="{78C75FAA-225F-44B1-81BD-36A1C8F36BD6}" srcOrd="0" destOrd="0" presId="urn:microsoft.com/office/officeart/2005/8/layout/process1"/>
    <dgm:cxn modelId="{741009AC-D481-4892-B04E-F478AA738B21}" type="presParOf" srcId="{19824886-CE28-4E3A-82AA-C91C6B0C04E2}" destId="{567BB2C2-6498-4155-8126-CFD719C22717}" srcOrd="1" destOrd="0" presId="urn:microsoft.com/office/officeart/2005/8/layout/process1"/>
    <dgm:cxn modelId="{B37F131D-1229-4418-86A6-29C94E2A8847}" type="presParOf" srcId="{567BB2C2-6498-4155-8126-CFD719C22717}" destId="{1B205E11-55D0-42A7-B673-13C8514643B9}" srcOrd="0" destOrd="0" presId="urn:microsoft.com/office/officeart/2005/8/layout/process1"/>
    <dgm:cxn modelId="{2E89FE22-7EA6-4E66-B47D-EEDDF0E4805D}" type="presParOf" srcId="{19824886-CE28-4E3A-82AA-C91C6B0C04E2}" destId="{1D7873E1-16D1-4E66-910D-76F8F0DCD32D}" srcOrd="2" destOrd="0" presId="urn:microsoft.com/office/officeart/2005/8/layout/process1"/>
    <dgm:cxn modelId="{7CD812D4-F119-437B-9B5F-38EEB3D25756}" type="presParOf" srcId="{19824886-CE28-4E3A-82AA-C91C6B0C04E2}" destId="{75A28A7A-FF58-4021-8AC2-C9AEDBD97B7C}" srcOrd="3" destOrd="0" presId="urn:microsoft.com/office/officeart/2005/8/layout/process1"/>
    <dgm:cxn modelId="{541C0D2F-9DB3-4065-B3EB-3148C4B00FD9}" type="presParOf" srcId="{75A28A7A-FF58-4021-8AC2-C9AEDBD97B7C}" destId="{05BE845B-1846-44EF-ADC2-D3294F2CD208}" srcOrd="0" destOrd="0" presId="urn:microsoft.com/office/officeart/2005/8/layout/process1"/>
    <dgm:cxn modelId="{CDF90F67-08A2-436A-9AF5-B6836F9A59D4}" type="presParOf" srcId="{19824886-CE28-4E3A-82AA-C91C6B0C04E2}" destId="{BA587CDE-A251-45D6-8FB9-EF0AF5432E38}" srcOrd="4" destOrd="0" presId="urn:microsoft.com/office/officeart/2005/8/layout/process1"/>
    <dgm:cxn modelId="{2FF8742D-EFD8-48AE-AAE6-BAD868318600}" type="presParOf" srcId="{19824886-CE28-4E3A-82AA-C91C6B0C04E2}" destId="{5B27A6F8-9D81-44E3-847A-19C2689B82BA}" srcOrd="5" destOrd="0" presId="urn:microsoft.com/office/officeart/2005/8/layout/process1"/>
    <dgm:cxn modelId="{5AE52F9C-20B1-40BE-ADBA-6EE4B120F2C6}" type="presParOf" srcId="{5B27A6F8-9D81-44E3-847A-19C2689B82BA}" destId="{67F74B1E-6DA4-4826-A730-E0B212A15812}" srcOrd="0" destOrd="0" presId="urn:microsoft.com/office/officeart/2005/8/layout/process1"/>
    <dgm:cxn modelId="{E33B8D23-6CFF-42EB-AE92-F41457B551E6}" type="presParOf" srcId="{19824886-CE28-4E3A-82AA-C91C6B0C04E2}" destId="{FDCD1D0E-F942-42D6-A91A-56AC941E4923}" srcOrd="6" destOrd="0" presId="urn:microsoft.com/office/officeart/2005/8/layout/process1"/>
    <dgm:cxn modelId="{917ABAB3-DD8D-40E2-BF7F-E6D9FCA610B6}" type="presParOf" srcId="{19824886-CE28-4E3A-82AA-C91C6B0C04E2}" destId="{86EB7F0E-17EB-419F-B9E5-F3A92B3E086B}" srcOrd="7" destOrd="0" presId="urn:microsoft.com/office/officeart/2005/8/layout/process1"/>
    <dgm:cxn modelId="{27A6D3CA-7235-4A88-855F-70C30BDE3A39}" type="presParOf" srcId="{86EB7F0E-17EB-419F-B9E5-F3A92B3E086B}" destId="{17BAEAAB-B629-476A-BADF-5A10D3C85408}" srcOrd="0" destOrd="0" presId="urn:microsoft.com/office/officeart/2005/8/layout/process1"/>
    <dgm:cxn modelId="{F81B483F-2EEF-4895-8306-9DCA5418A147}" type="presParOf" srcId="{19824886-CE28-4E3A-82AA-C91C6B0C04E2}" destId="{1C201797-F9AD-4EAB-868A-886BA1A1A4A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80F47-4284-4845-A880-899371DDD3C4}">
      <dsp:nvSpPr>
        <dsp:cNvPr id="0" name=""/>
        <dsp:cNvSpPr/>
      </dsp:nvSpPr>
      <dsp:spPr>
        <a:xfrm rot="5400000">
          <a:off x="6664274" y="-2870177"/>
          <a:ext cx="677472" cy="659106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Focus on writing/distributing content</a:t>
          </a:r>
        </a:p>
        <a:p>
          <a:pPr marL="171450" lvl="1" indent="-171450" algn="l" defTabSz="800100">
            <a:lnSpc>
              <a:spcPct val="90000"/>
            </a:lnSpc>
            <a:spcBef>
              <a:spcPct val="0"/>
            </a:spcBef>
            <a:spcAft>
              <a:spcPct val="15000"/>
            </a:spcAft>
            <a:buChar char="••"/>
          </a:pPr>
          <a:r>
            <a:rPr lang="en-US" sz="1800" kern="1200" dirty="0"/>
            <a:t>Healthcare practice patterns</a:t>
          </a:r>
        </a:p>
      </dsp:txBody>
      <dsp:txXfrm rot="-5400000">
        <a:off x="3707477" y="119691"/>
        <a:ext cx="6557997" cy="611330"/>
      </dsp:txXfrm>
    </dsp:sp>
    <dsp:sp modelId="{450FEA3A-6FEC-4C13-AD7D-37F445EEE43E}">
      <dsp:nvSpPr>
        <dsp:cNvPr id="0" name=""/>
        <dsp:cNvSpPr/>
      </dsp:nvSpPr>
      <dsp:spPr>
        <a:xfrm>
          <a:off x="0" y="1936"/>
          <a:ext cx="3707476" cy="8468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a:t>Authoring</a:t>
          </a:r>
        </a:p>
      </dsp:txBody>
      <dsp:txXfrm>
        <a:off x="41339" y="43275"/>
        <a:ext cx="3624798" cy="764163"/>
      </dsp:txXfrm>
    </dsp:sp>
    <dsp:sp modelId="{6B823255-3504-4B23-8812-ED59C47D0665}">
      <dsp:nvSpPr>
        <dsp:cNvPr id="0" name=""/>
        <dsp:cNvSpPr/>
      </dsp:nvSpPr>
      <dsp:spPr>
        <a:xfrm rot="5400000">
          <a:off x="6664274" y="-1980993"/>
          <a:ext cx="677472" cy="659106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Bringing pathways into institutional use</a:t>
          </a:r>
        </a:p>
        <a:p>
          <a:pPr marL="171450" lvl="1" indent="-171450" algn="l" defTabSz="800100">
            <a:lnSpc>
              <a:spcPct val="90000"/>
            </a:lnSpc>
            <a:spcBef>
              <a:spcPct val="0"/>
            </a:spcBef>
            <a:spcAft>
              <a:spcPct val="15000"/>
            </a:spcAft>
            <a:buChar char="••"/>
          </a:pPr>
          <a:r>
            <a:rPr lang="en-US" sz="1800" kern="1200" dirty="0"/>
            <a:t>Intersect between pathways, HIT, and human resources</a:t>
          </a:r>
        </a:p>
      </dsp:txBody>
      <dsp:txXfrm rot="-5400000">
        <a:off x="3707477" y="1008875"/>
        <a:ext cx="6557997" cy="611330"/>
      </dsp:txXfrm>
    </dsp:sp>
    <dsp:sp modelId="{B36EB564-9C7E-4098-ACC0-BE9C2A74F834}">
      <dsp:nvSpPr>
        <dsp:cNvPr id="0" name=""/>
        <dsp:cNvSpPr/>
      </dsp:nvSpPr>
      <dsp:spPr>
        <a:xfrm>
          <a:off x="0" y="891119"/>
          <a:ext cx="3707476" cy="8468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a:t>Institutional Adoption</a:t>
          </a:r>
        </a:p>
      </dsp:txBody>
      <dsp:txXfrm>
        <a:off x="41339" y="932458"/>
        <a:ext cx="3624798" cy="764163"/>
      </dsp:txXfrm>
    </dsp:sp>
    <dsp:sp modelId="{0D8996EA-527C-4056-8292-72B69BC4D308}">
      <dsp:nvSpPr>
        <dsp:cNvPr id="0" name=""/>
        <dsp:cNvSpPr/>
      </dsp:nvSpPr>
      <dsp:spPr>
        <a:xfrm rot="5400000">
          <a:off x="6664274" y="-1091810"/>
          <a:ext cx="677472" cy="659106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Approaches for IT implementation (tooling and execution)</a:t>
          </a:r>
        </a:p>
        <a:p>
          <a:pPr marL="171450" lvl="1" indent="-171450" algn="l" defTabSz="800100">
            <a:lnSpc>
              <a:spcPct val="90000"/>
            </a:lnSpc>
            <a:spcBef>
              <a:spcPct val="0"/>
            </a:spcBef>
            <a:spcAft>
              <a:spcPct val="15000"/>
            </a:spcAft>
            <a:buChar char="••"/>
          </a:pPr>
          <a:r>
            <a:rPr lang="en-US" sz="1800" kern="1200" dirty="0"/>
            <a:t>Ingesting and using externally sourced pathways</a:t>
          </a:r>
        </a:p>
      </dsp:txBody>
      <dsp:txXfrm rot="-5400000">
        <a:off x="3707477" y="1898058"/>
        <a:ext cx="6557997" cy="611330"/>
      </dsp:txXfrm>
    </dsp:sp>
    <dsp:sp modelId="{EB864D89-CFB1-4ABD-B081-1457FFDCB8C6}">
      <dsp:nvSpPr>
        <dsp:cNvPr id="0" name=""/>
        <dsp:cNvSpPr/>
      </dsp:nvSpPr>
      <dsp:spPr>
        <a:xfrm>
          <a:off x="0" y="1780302"/>
          <a:ext cx="3707476" cy="8468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a:t>Implementers</a:t>
          </a:r>
        </a:p>
      </dsp:txBody>
      <dsp:txXfrm>
        <a:off x="41339" y="1821641"/>
        <a:ext cx="3624798" cy="764163"/>
      </dsp:txXfrm>
    </dsp:sp>
    <dsp:sp modelId="{F189F611-18CF-4D46-BA87-EFB3A4F63681}">
      <dsp:nvSpPr>
        <dsp:cNvPr id="0" name=""/>
        <dsp:cNvSpPr/>
      </dsp:nvSpPr>
      <dsp:spPr>
        <a:xfrm rot="5400000">
          <a:off x="6664274" y="-202627"/>
          <a:ext cx="677472" cy="659106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Maintain expression formalisms</a:t>
          </a:r>
        </a:p>
        <a:p>
          <a:pPr marL="171450" lvl="1" indent="-171450" algn="l" defTabSz="800100">
            <a:lnSpc>
              <a:spcPct val="90000"/>
            </a:lnSpc>
            <a:spcBef>
              <a:spcPct val="0"/>
            </a:spcBef>
            <a:spcAft>
              <a:spcPct val="15000"/>
            </a:spcAft>
            <a:buChar char="••"/>
          </a:pPr>
          <a:r>
            <a:rPr lang="en-US" sz="1800" kern="1200" dirty="0"/>
            <a:t>Develop/maintain authoritative guidance; feedback to SDOs</a:t>
          </a:r>
        </a:p>
      </dsp:txBody>
      <dsp:txXfrm rot="-5400000">
        <a:off x="3707477" y="2787241"/>
        <a:ext cx="6557997" cy="611330"/>
      </dsp:txXfrm>
    </dsp:sp>
    <dsp:sp modelId="{DBE917D4-F87B-4978-9FF4-08BB81E68FD4}">
      <dsp:nvSpPr>
        <dsp:cNvPr id="0" name=""/>
        <dsp:cNvSpPr/>
      </dsp:nvSpPr>
      <dsp:spPr>
        <a:xfrm>
          <a:off x="0" y="2669486"/>
          <a:ext cx="3707476" cy="8468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a:t>Methodology</a:t>
          </a:r>
        </a:p>
      </dsp:txBody>
      <dsp:txXfrm>
        <a:off x="41339" y="2710825"/>
        <a:ext cx="3624798" cy="764163"/>
      </dsp:txXfrm>
    </dsp:sp>
    <dsp:sp modelId="{951B3CA1-FD76-4DD9-BDA7-8F1BAB145EA0}">
      <dsp:nvSpPr>
        <dsp:cNvPr id="0" name=""/>
        <dsp:cNvSpPr/>
      </dsp:nvSpPr>
      <dsp:spPr>
        <a:xfrm rot="5400000">
          <a:off x="6664274" y="686555"/>
          <a:ext cx="677472" cy="659106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Develop curriculum for accreditation</a:t>
          </a:r>
        </a:p>
        <a:p>
          <a:pPr marL="171450" lvl="1" indent="-171450" algn="l" defTabSz="800100">
            <a:lnSpc>
              <a:spcPct val="90000"/>
            </a:lnSpc>
            <a:spcBef>
              <a:spcPct val="0"/>
            </a:spcBef>
            <a:spcAft>
              <a:spcPct val="15000"/>
            </a:spcAft>
            <a:buChar char="••"/>
          </a:pPr>
          <a:r>
            <a:rPr lang="en-US" sz="1800" kern="1200" dirty="0"/>
            <a:t>Workforce development</a:t>
          </a:r>
        </a:p>
      </dsp:txBody>
      <dsp:txXfrm rot="-5400000">
        <a:off x="3707477" y="3676424"/>
        <a:ext cx="6557997" cy="611330"/>
      </dsp:txXfrm>
    </dsp:sp>
    <dsp:sp modelId="{D5E43139-3537-41AD-867A-2C4669813529}">
      <dsp:nvSpPr>
        <dsp:cNvPr id="0" name=""/>
        <dsp:cNvSpPr/>
      </dsp:nvSpPr>
      <dsp:spPr>
        <a:xfrm>
          <a:off x="0" y="3558669"/>
          <a:ext cx="3707476" cy="8468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a:t>Academic and Professional Education</a:t>
          </a:r>
        </a:p>
      </dsp:txBody>
      <dsp:txXfrm>
        <a:off x="41339" y="3600008"/>
        <a:ext cx="3624798" cy="764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BD64A-2A9A-46B4-9AA5-7FB8DF422425}">
      <dsp:nvSpPr>
        <dsp:cNvPr id="0" name=""/>
        <dsp:cNvSpPr/>
      </dsp:nvSpPr>
      <dsp:spPr>
        <a:xfrm>
          <a:off x="1392955" y="1483284"/>
          <a:ext cx="928637" cy="92863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B3F975A-36AF-448A-9EE3-5A973B6685C1}">
      <dsp:nvSpPr>
        <dsp:cNvPr id="0" name=""/>
        <dsp:cNvSpPr/>
      </dsp:nvSpPr>
      <dsp:spPr>
        <a:xfrm>
          <a:off x="550656" y="293679"/>
          <a:ext cx="2765146" cy="6235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Workgroups Working Together </a:t>
          </a:r>
          <a:endParaRPr lang="en-US" sz="2300" kern="1200" dirty="0"/>
        </a:p>
      </dsp:txBody>
      <dsp:txXfrm>
        <a:off x="550656" y="293679"/>
        <a:ext cx="2765146" cy="623513"/>
      </dsp:txXfrm>
    </dsp:sp>
    <dsp:sp modelId="{5E4BB5EF-4426-40DF-8A21-5DC19A2991D5}">
      <dsp:nvSpPr>
        <dsp:cNvPr id="0" name=""/>
        <dsp:cNvSpPr/>
      </dsp:nvSpPr>
      <dsp:spPr>
        <a:xfrm>
          <a:off x="1746209" y="1739853"/>
          <a:ext cx="928637" cy="92863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CCD3C54-8CB3-4405-B39F-8390CE380D68}">
      <dsp:nvSpPr>
        <dsp:cNvPr id="0" name=""/>
        <dsp:cNvSpPr/>
      </dsp:nvSpPr>
      <dsp:spPr>
        <a:xfrm>
          <a:off x="2748766" y="1502485"/>
          <a:ext cx="965782" cy="6765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solidFill>
              <a:schemeClr val="bg1"/>
            </a:solidFill>
          </a:endParaRPr>
        </a:p>
      </dsp:txBody>
      <dsp:txXfrm>
        <a:off x="2748766" y="1502485"/>
        <a:ext cx="965782" cy="676578"/>
      </dsp:txXfrm>
    </dsp:sp>
    <dsp:sp modelId="{A8D43C2F-79AA-465A-8370-F29208D214AF}">
      <dsp:nvSpPr>
        <dsp:cNvPr id="0" name=""/>
        <dsp:cNvSpPr/>
      </dsp:nvSpPr>
      <dsp:spPr>
        <a:xfrm>
          <a:off x="1688095" y="2193714"/>
          <a:ext cx="928637" cy="92863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ABC11D2-D1CF-4BEB-A420-966A6FF94D3E}">
      <dsp:nvSpPr>
        <dsp:cNvPr id="0" name=""/>
        <dsp:cNvSpPr/>
      </dsp:nvSpPr>
      <dsp:spPr>
        <a:xfrm>
          <a:off x="2600184" y="2703779"/>
          <a:ext cx="965782" cy="6765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2600184" y="2703779"/>
        <a:ext cx="965782" cy="676578"/>
      </dsp:txXfrm>
    </dsp:sp>
    <dsp:sp modelId="{D26D4826-F0DD-47C4-BD14-0937113E9190}">
      <dsp:nvSpPr>
        <dsp:cNvPr id="0" name=""/>
        <dsp:cNvSpPr/>
      </dsp:nvSpPr>
      <dsp:spPr>
        <a:xfrm>
          <a:off x="1174540" y="2155352"/>
          <a:ext cx="928637" cy="92863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1C12FDC-96B8-4686-9E70-5172DCADAA3D}">
      <dsp:nvSpPr>
        <dsp:cNvPr id="0" name=""/>
        <dsp:cNvSpPr/>
      </dsp:nvSpPr>
      <dsp:spPr>
        <a:xfrm>
          <a:off x="148581" y="2703779"/>
          <a:ext cx="965782" cy="6765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148581" y="2703779"/>
        <a:ext cx="965782" cy="676578"/>
      </dsp:txXfrm>
    </dsp:sp>
    <dsp:sp modelId="{054E8925-3E97-4ED4-8976-59B0CEA55108}">
      <dsp:nvSpPr>
        <dsp:cNvPr id="0" name=""/>
        <dsp:cNvSpPr/>
      </dsp:nvSpPr>
      <dsp:spPr>
        <a:xfrm>
          <a:off x="1039702" y="1739853"/>
          <a:ext cx="928637" cy="92863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D00DCE8-D4E8-4845-B8D3-67C64E384C92}">
      <dsp:nvSpPr>
        <dsp:cNvPr id="0" name=""/>
        <dsp:cNvSpPr/>
      </dsp:nvSpPr>
      <dsp:spPr>
        <a:xfrm>
          <a:off x="0" y="3430887"/>
          <a:ext cx="965782" cy="6765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solidFill>
              <a:schemeClr val="bg1"/>
            </a:solidFill>
          </a:endParaRPr>
        </a:p>
      </dsp:txBody>
      <dsp:txXfrm>
        <a:off x="0" y="3430887"/>
        <a:ext cx="965782" cy="676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75FAA-225F-44B1-81BD-36A1C8F36BD6}">
      <dsp:nvSpPr>
        <dsp:cNvPr id="0" name=""/>
        <dsp:cNvSpPr/>
      </dsp:nvSpPr>
      <dsp:spPr>
        <a:xfrm>
          <a:off x="109670" y="1701993"/>
          <a:ext cx="2126638" cy="2173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Perform Stakeholder Analysis (RACI)</a:t>
          </a:r>
          <a:endParaRPr lang="en-US" sz="1800" kern="1200" dirty="0"/>
        </a:p>
      </dsp:txBody>
      <dsp:txXfrm>
        <a:off x="171957" y="1764280"/>
        <a:ext cx="2002064" cy="2048585"/>
      </dsp:txXfrm>
    </dsp:sp>
    <dsp:sp modelId="{567BB2C2-6498-4155-8126-CFD719C22717}">
      <dsp:nvSpPr>
        <dsp:cNvPr id="0" name=""/>
        <dsp:cNvSpPr/>
      </dsp:nvSpPr>
      <dsp:spPr>
        <a:xfrm>
          <a:off x="2326506" y="2524864"/>
          <a:ext cx="440020" cy="5274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326506" y="2630345"/>
        <a:ext cx="308014" cy="316444"/>
      </dsp:txXfrm>
    </dsp:sp>
    <dsp:sp modelId="{1D7873E1-16D1-4E66-910D-76F8F0DCD32D}">
      <dsp:nvSpPr>
        <dsp:cNvPr id="0" name=""/>
        <dsp:cNvSpPr/>
      </dsp:nvSpPr>
      <dsp:spPr>
        <a:xfrm>
          <a:off x="2838652" y="1701993"/>
          <a:ext cx="2126638" cy="2173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Identify One or More Subject Matter Experts </a:t>
          </a:r>
          <a:endParaRPr lang="en-US" sz="1800" kern="1200" dirty="0"/>
        </a:p>
      </dsp:txBody>
      <dsp:txXfrm>
        <a:off x="2900939" y="1764280"/>
        <a:ext cx="2002064" cy="2048585"/>
      </dsp:txXfrm>
    </dsp:sp>
    <dsp:sp modelId="{75A28A7A-FF58-4021-8AC2-C9AEDBD97B7C}">
      <dsp:nvSpPr>
        <dsp:cNvPr id="0" name=""/>
        <dsp:cNvSpPr/>
      </dsp:nvSpPr>
      <dsp:spPr>
        <a:xfrm>
          <a:off x="5142697" y="2524864"/>
          <a:ext cx="384072" cy="5274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5142697" y="2630345"/>
        <a:ext cx="268850" cy="316444"/>
      </dsp:txXfrm>
    </dsp:sp>
    <dsp:sp modelId="{BA587CDE-A251-45D6-8FB9-EF0AF5432E38}">
      <dsp:nvSpPr>
        <dsp:cNvPr id="0" name=""/>
        <dsp:cNvSpPr/>
      </dsp:nvSpPr>
      <dsp:spPr>
        <a:xfrm>
          <a:off x="5689956" y="1701993"/>
          <a:ext cx="2126638" cy="2173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Identify One or More Modelers</a:t>
          </a:r>
          <a:endParaRPr lang="en-US" sz="1800" kern="1200" dirty="0"/>
        </a:p>
      </dsp:txBody>
      <dsp:txXfrm>
        <a:off x="5752243" y="1764280"/>
        <a:ext cx="2002064" cy="2048585"/>
      </dsp:txXfrm>
    </dsp:sp>
    <dsp:sp modelId="{5B27A6F8-9D81-44E3-847A-19C2689B82BA}">
      <dsp:nvSpPr>
        <dsp:cNvPr id="0" name=""/>
        <dsp:cNvSpPr/>
      </dsp:nvSpPr>
      <dsp:spPr>
        <a:xfrm>
          <a:off x="8006240" y="2524869"/>
          <a:ext cx="402047" cy="5274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8006240" y="2630350"/>
        <a:ext cx="281433" cy="316444"/>
      </dsp:txXfrm>
    </dsp:sp>
    <dsp:sp modelId="{FDCD1D0E-F942-42D6-A91A-56AC941E4923}">
      <dsp:nvSpPr>
        <dsp:cNvPr id="0" name=""/>
        <dsp:cNvSpPr/>
      </dsp:nvSpPr>
      <dsp:spPr>
        <a:xfrm>
          <a:off x="8575176" y="1701993"/>
          <a:ext cx="2126638" cy="2173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Identify All Relevant Documentation or Previous Modeling Efforts for a Clinical Pathway or Workflow</a:t>
          </a:r>
          <a:endParaRPr lang="en-US" sz="1800" kern="1200" dirty="0"/>
        </a:p>
      </dsp:txBody>
      <dsp:txXfrm>
        <a:off x="8637463" y="1764280"/>
        <a:ext cx="2002064" cy="20485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75FAA-225F-44B1-81BD-36A1C8F36BD6}">
      <dsp:nvSpPr>
        <dsp:cNvPr id="0" name=""/>
        <dsp:cNvSpPr/>
      </dsp:nvSpPr>
      <dsp:spPr>
        <a:xfrm>
          <a:off x="93026" y="1581501"/>
          <a:ext cx="1771649" cy="2408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 Define</a:t>
          </a:r>
          <a:r>
            <a:rPr lang="en-US" sz="1800" kern="1200" baseline="0" dirty="0" smtClean="0"/>
            <a:t> the Scope</a:t>
          </a:r>
          <a:endParaRPr lang="en-US" sz="1800" kern="1200" dirty="0"/>
        </a:p>
      </dsp:txBody>
      <dsp:txXfrm>
        <a:off x="144916" y="1633391"/>
        <a:ext cx="1667869" cy="2304556"/>
      </dsp:txXfrm>
    </dsp:sp>
    <dsp:sp modelId="{567BB2C2-6498-4155-8126-CFD719C22717}">
      <dsp:nvSpPr>
        <dsp:cNvPr id="0" name=""/>
        <dsp:cNvSpPr/>
      </dsp:nvSpPr>
      <dsp:spPr>
        <a:xfrm>
          <a:off x="1939817" y="2565981"/>
          <a:ext cx="366570" cy="439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939817" y="2653855"/>
        <a:ext cx="256599" cy="263621"/>
      </dsp:txXfrm>
    </dsp:sp>
    <dsp:sp modelId="{1D7873E1-16D1-4E66-910D-76F8F0DCD32D}">
      <dsp:nvSpPr>
        <dsp:cNvPr id="0" name=""/>
        <dsp:cNvSpPr/>
      </dsp:nvSpPr>
      <dsp:spPr>
        <a:xfrm>
          <a:off x="2366473" y="1581501"/>
          <a:ext cx="1771649" cy="2408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2. Develop a high-level 5WH Model</a:t>
          </a:r>
          <a:endParaRPr lang="en-US" sz="1800" kern="1200" dirty="0"/>
        </a:p>
      </dsp:txBody>
      <dsp:txXfrm>
        <a:off x="2418363" y="1633391"/>
        <a:ext cx="1667869" cy="2304556"/>
      </dsp:txXfrm>
    </dsp:sp>
    <dsp:sp modelId="{75A28A7A-FF58-4021-8AC2-C9AEDBD97B7C}">
      <dsp:nvSpPr>
        <dsp:cNvPr id="0" name=""/>
        <dsp:cNvSpPr/>
      </dsp:nvSpPr>
      <dsp:spPr>
        <a:xfrm>
          <a:off x="4285916" y="2565981"/>
          <a:ext cx="319961" cy="439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285916" y="2653855"/>
        <a:ext cx="223973" cy="263621"/>
      </dsp:txXfrm>
    </dsp:sp>
    <dsp:sp modelId="{BA587CDE-A251-45D6-8FB9-EF0AF5432E38}">
      <dsp:nvSpPr>
        <dsp:cNvPr id="0" name=""/>
        <dsp:cNvSpPr/>
      </dsp:nvSpPr>
      <dsp:spPr>
        <a:xfrm>
          <a:off x="4741824" y="1581501"/>
          <a:ext cx="1771649" cy="2408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3. Do Modeling. Create First Draft of the Models Based on Content Captured in the 5WH Model</a:t>
          </a:r>
          <a:endParaRPr lang="en-US" sz="1800" kern="1200" dirty="0"/>
        </a:p>
      </dsp:txBody>
      <dsp:txXfrm>
        <a:off x="4793714" y="1633391"/>
        <a:ext cx="1667869" cy="2304556"/>
      </dsp:txXfrm>
    </dsp:sp>
    <dsp:sp modelId="{5B27A6F8-9D81-44E3-847A-19C2689B82BA}">
      <dsp:nvSpPr>
        <dsp:cNvPr id="0" name=""/>
        <dsp:cNvSpPr/>
      </dsp:nvSpPr>
      <dsp:spPr>
        <a:xfrm>
          <a:off x="6671462" y="2565985"/>
          <a:ext cx="334935" cy="439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6671462" y="2653859"/>
        <a:ext cx="234455" cy="263621"/>
      </dsp:txXfrm>
    </dsp:sp>
    <dsp:sp modelId="{FDCD1D0E-F942-42D6-A91A-56AC941E4923}">
      <dsp:nvSpPr>
        <dsp:cNvPr id="0" name=""/>
        <dsp:cNvSpPr/>
      </dsp:nvSpPr>
      <dsp:spPr>
        <a:xfrm>
          <a:off x="7145428" y="1581501"/>
          <a:ext cx="1771649" cy="2408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4. Iterate on the Three Types of Models Until They Are All Executable.</a:t>
          </a:r>
          <a:endParaRPr lang="en-US" sz="1800" kern="1200" dirty="0"/>
        </a:p>
      </dsp:txBody>
      <dsp:txXfrm>
        <a:off x="7197318" y="1633391"/>
        <a:ext cx="1667869" cy="2304556"/>
      </dsp:txXfrm>
    </dsp:sp>
    <dsp:sp modelId="{86EB7F0E-17EB-419F-B9E5-F3A92B3E086B}">
      <dsp:nvSpPr>
        <dsp:cNvPr id="0" name=""/>
        <dsp:cNvSpPr/>
      </dsp:nvSpPr>
      <dsp:spPr>
        <a:xfrm rot="36729">
          <a:off x="9169531" y="2581006"/>
          <a:ext cx="535264" cy="439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9169535" y="2668176"/>
        <a:ext cx="403453" cy="263621"/>
      </dsp:txXfrm>
    </dsp:sp>
    <dsp:sp modelId="{1C201797-F9AD-4EAB-868A-886BA1A1A4A7}">
      <dsp:nvSpPr>
        <dsp:cNvPr id="0" name=""/>
        <dsp:cNvSpPr/>
      </dsp:nvSpPr>
      <dsp:spPr>
        <a:xfrm>
          <a:off x="9926954" y="1611220"/>
          <a:ext cx="1771649" cy="2408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5. Perform Validation with External Healthcare Professionals</a:t>
          </a:r>
          <a:endParaRPr lang="en-US" sz="1800" kern="1200" dirty="0"/>
        </a:p>
      </dsp:txBody>
      <dsp:txXfrm>
        <a:off x="9978844" y="1663110"/>
        <a:ext cx="1667869" cy="23045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0194B41-74E7-483F-ACEF-94B75DE30955}" type="datetimeFigureOut">
              <a:rPr lang="en-US" smtClean="0"/>
              <a:t>3/23/2020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DF4B91-806B-4BAE-861D-42BA5F3B0D84}" type="slidenum">
              <a:rPr lang="en-US" smtClean="0"/>
              <a:t>‹#›</a:t>
            </a:fld>
            <a:endParaRPr lang="en-US" dirty="0"/>
          </a:p>
        </p:txBody>
      </p:sp>
    </p:spTree>
    <p:extLst>
      <p:ext uri="{BB962C8B-B14F-4D97-AF65-F5344CB8AC3E}">
        <p14:creationId xmlns:p14="http://schemas.microsoft.com/office/powerpoint/2010/main" val="3974207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09E3AA-44A0-49AD-A130-65222F66C218}"/>
              </a:ext>
            </a:extLst>
          </p:cNvPr>
          <p:cNvSpPr/>
          <p:nvPr userDrawn="1"/>
        </p:nvSpPr>
        <p:spPr>
          <a:xfrm>
            <a:off x="0" y="0"/>
            <a:ext cx="12192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3"/>
          </p:nvPr>
        </p:nvSpPr>
        <p:spPr>
          <a:xfrm>
            <a:off x="1069847" y="1371808"/>
            <a:ext cx="10606077" cy="781911"/>
          </a:xfrm>
        </p:spPr>
        <p:txBody>
          <a:bodyPr>
            <a:noAutofit/>
          </a:bodyPr>
          <a:lstStyle>
            <a:lvl1pPr marL="0" indent="0">
              <a:buNone/>
              <a:defRPr sz="5400" b="1">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5"/>
          <p:cNvSpPr>
            <a:spLocks noGrp="1"/>
          </p:cNvSpPr>
          <p:nvPr>
            <p:ph type="body" sz="quarter" idx="14"/>
          </p:nvPr>
        </p:nvSpPr>
        <p:spPr>
          <a:xfrm>
            <a:off x="1069847" y="2500052"/>
            <a:ext cx="3743995" cy="331788"/>
          </a:xfrm>
        </p:spPr>
        <p:txBody>
          <a:bodyPr>
            <a:noAutofit/>
          </a:bodyPr>
          <a:lstStyle>
            <a:lvl1pPr marL="0" indent="0">
              <a:buNone/>
              <a:defRPr sz="1800">
                <a:solidFill>
                  <a:schemeClr val="accent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11" name="Picture 10">
            <a:extLst>
              <a:ext uri="{FF2B5EF4-FFF2-40B4-BE49-F238E27FC236}">
                <a16:creationId xmlns:a16="http://schemas.microsoft.com/office/drawing/2014/main" id="{9B2095A4-6D24-4012-A890-D3069AF705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3429000"/>
            <a:ext cx="5411322" cy="2683302"/>
          </a:xfrm>
          <a:prstGeom prst="rect">
            <a:avLst/>
          </a:prstGeom>
        </p:spPr>
      </p:pic>
    </p:spTree>
    <p:extLst>
      <p:ext uri="{BB962C8B-B14F-4D97-AF65-F5344CB8AC3E}">
        <p14:creationId xmlns:p14="http://schemas.microsoft.com/office/powerpoint/2010/main" val="90830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Frame">
    <p:spTree>
      <p:nvGrpSpPr>
        <p:cNvPr id="1" name=""/>
        <p:cNvGrpSpPr/>
        <p:nvPr/>
      </p:nvGrpSpPr>
      <p:grpSpPr>
        <a:xfrm>
          <a:off x="0" y="0"/>
          <a:ext cx="0" cy="0"/>
          <a:chOff x="0" y="0"/>
          <a:chExt cx="0" cy="0"/>
        </a:xfrm>
      </p:grpSpPr>
      <p:sp>
        <p:nvSpPr>
          <p:cNvPr id="6" name="Frame 5">
            <a:extLst>
              <a:ext uri="{FF2B5EF4-FFF2-40B4-BE49-F238E27FC236}">
                <a16:creationId xmlns:a16="http://schemas.microsoft.com/office/drawing/2014/main" id="{2D596DAA-4FAA-43D9-AD5C-D854ECC840FA}"/>
              </a:ext>
            </a:extLst>
          </p:cNvPr>
          <p:cNvSpPr/>
          <p:nvPr userDrawn="1"/>
        </p:nvSpPr>
        <p:spPr>
          <a:xfrm>
            <a:off x="0" y="0"/>
            <a:ext cx="12192000" cy="6858000"/>
          </a:xfrm>
          <a:prstGeom prst="frame">
            <a:avLst>
              <a:gd name="adj1" fmla="val 12880"/>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hasCustomPrompt="1"/>
          </p:nvPr>
        </p:nvSpPr>
        <p:spPr>
          <a:xfrm>
            <a:off x="1023321" y="1002833"/>
            <a:ext cx="10145357" cy="4852334"/>
          </a:xfrm>
        </p:spPr>
        <p:txBody>
          <a:bodyPr anchor="t">
            <a:normAutofit/>
          </a:bodyPr>
          <a:lstStyle>
            <a:lvl1pPr>
              <a:defRPr sz="2400">
                <a:solidFill>
                  <a:schemeClr val="tx1"/>
                </a:solidFill>
                <a:latin typeface="Arial" panose="020B0604020202020204" pitchFamily="34" charset="0"/>
                <a:cs typeface="Arial" panose="020B0604020202020204" pitchFamily="34" charset="0"/>
              </a:defRPr>
            </a:lvl1pPr>
          </a:lstStyle>
          <a:p>
            <a:r>
              <a:rPr lang="en-US" dirty="0"/>
              <a:t>Insert text here</a:t>
            </a:r>
          </a:p>
        </p:txBody>
      </p:sp>
      <p:sp>
        <p:nvSpPr>
          <p:cNvPr id="4" name="Footer Placeholder 3"/>
          <p:cNvSpPr>
            <a:spLocks noGrp="1"/>
          </p:cNvSpPr>
          <p:nvPr>
            <p:ph type="ftr" sz="quarter" idx="11"/>
          </p:nvPr>
        </p:nvSpPr>
        <p:spPr/>
        <p:txBody>
          <a:bodyPr/>
          <a:lstStyle>
            <a:lvl1pPr algn="l">
              <a:defRPr>
                <a:solidFill>
                  <a:schemeClr val="bg1"/>
                </a:solidFill>
              </a:defRPr>
            </a:lvl1pPr>
          </a:lstStyle>
          <a:p>
            <a:r>
              <a:rPr lang="en-US" dirty="0" smtClean="0"/>
              <a:t>© 2020 Object Management Group </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6372ECE-874C-4220-A151-1B5454B94937}" type="slidenum">
              <a:rPr lang="en-US" smtClean="0"/>
              <a:pPr/>
              <a:t>‹#›</a:t>
            </a:fld>
            <a:endParaRPr lang="en-US" dirty="0"/>
          </a:p>
        </p:txBody>
      </p:sp>
      <p:pic>
        <p:nvPicPr>
          <p:cNvPr id="7" name="Picture 6">
            <a:extLst>
              <a:ext uri="{FF2B5EF4-FFF2-40B4-BE49-F238E27FC236}">
                <a16:creationId xmlns:a16="http://schemas.microsoft.com/office/drawing/2014/main" id="{C10A888D-3BB4-4785-A7D0-ECCB9559F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37450" y="6345690"/>
            <a:ext cx="914400" cy="413657"/>
          </a:xfrm>
          <a:prstGeom prst="rect">
            <a:avLst/>
          </a:prstGeom>
        </p:spPr>
      </p:pic>
    </p:spTree>
    <p:extLst>
      <p:ext uri="{BB962C8B-B14F-4D97-AF65-F5344CB8AC3E}">
        <p14:creationId xmlns:p14="http://schemas.microsoft.com/office/powerpoint/2010/main" val="191465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9" name="Text Placeholder 38"/>
          <p:cNvSpPr>
            <a:spLocks noGrp="1"/>
          </p:cNvSpPr>
          <p:nvPr>
            <p:ph type="body" sz="quarter" idx="15"/>
          </p:nvPr>
        </p:nvSpPr>
        <p:spPr>
          <a:xfrm>
            <a:off x="7721983" y="2874162"/>
            <a:ext cx="4035621" cy="2258568"/>
          </a:xfrm>
          <a:prstGeom prst="rect">
            <a:avLst/>
          </a:prstGeom>
          <a:solidFill>
            <a:schemeClr val="bg1"/>
          </a:solidFill>
          <a:ln w="50800">
            <a:solidFill>
              <a:srgbClr val="00A39C"/>
            </a:solidFill>
          </a:ln>
        </p:spPr>
        <p:txBody>
          <a:bodyPr anchor="ctr">
            <a:normAutofit/>
          </a:bodyPr>
          <a:lstStyle>
            <a:lvl1pPr marL="0" marR="0" indent="0" algn="ctr">
              <a:lnSpc>
                <a:spcPct val="100000"/>
              </a:lnSpc>
              <a:spcBef>
                <a:spcPts val="0"/>
              </a:spcBef>
              <a:spcAft>
                <a:spcPts val="0"/>
              </a:spcAft>
              <a:buNone/>
              <a:defRPr lang="en-US" sz="1600" smtClean="0">
                <a:effectLst/>
                <a:latin typeface="Arial" panose="020B0604020202020204" pitchFamily="34" charset="0"/>
                <a:cs typeface="Arial" panose="020B0604020202020204" pitchFamily="34" charset="0"/>
              </a:defRPr>
            </a:lvl1pPr>
          </a:lstStyle>
          <a:p>
            <a:pPr lvl="0"/>
            <a:endParaRPr lang="en-US" dirty="0"/>
          </a:p>
        </p:txBody>
      </p:sp>
      <p:sp>
        <p:nvSpPr>
          <p:cNvPr id="27" name="Picture Placeholder 26"/>
          <p:cNvSpPr>
            <a:spLocks noGrp="1"/>
          </p:cNvSpPr>
          <p:nvPr>
            <p:ph type="pic" sz="quarter" idx="14"/>
          </p:nvPr>
        </p:nvSpPr>
        <p:spPr>
          <a:xfrm>
            <a:off x="4482925" y="1382421"/>
            <a:ext cx="3342668" cy="4727447"/>
          </a:xfrm>
          <a:noFill/>
          <a:ln w="50800">
            <a:solidFill>
              <a:srgbClr val="00A39C"/>
            </a:solidFill>
          </a:ln>
        </p:spPr>
        <p:txBody>
          <a:bodyPr/>
          <a:lstStyle/>
          <a:p>
            <a:r>
              <a:rPr lang="en-US" dirty="0"/>
              <a:t>Click icon to add picture</a:t>
            </a:r>
          </a:p>
        </p:txBody>
      </p:sp>
      <p:sp>
        <p:nvSpPr>
          <p:cNvPr id="7" name="Rectangle 6">
            <a:extLst>
              <a:ext uri="{FF2B5EF4-FFF2-40B4-BE49-F238E27FC236}">
                <a16:creationId xmlns:a16="http://schemas.microsoft.com/office/drawing/2014/main" id="{0DF1AF04-CECE-4CB6-90B8-F1552E542DE2}"/>
              </a:ext>
            </a:extLst>
          </p:cNvPr>
          <p:cNvSpPr/>
          <p:nvPr/>
        </p:nvSpPr>
        <p:spPr>
          <a:xfrm>
            <a:off x="1" y="29076"/>
            <a:ext cx="4038599" cy="6799847"/>
          </a:xfrm>
          <a:prstGeom prst="rect">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l"/>
            <a:endParaRPr lang="en-US" dirty="0"/>
          </a:p>
        </p:txBody>
      </p:sp>
      <p:sp>
        <p:nvSpPr>
          <p:cNvPr id="8" name="Frame 7">
            <a:extLst>
              <a:ext uri="{FF2B5EF4-FFF2-40B4-BE49-F238E27FC236}">
                <a16:creationId xmlns:a16="http://schemas.microsoft.com/office/drawing/2014/main" id="{AE689F0F-2C57-4775-AF9A-608CCBA85599}"/>
              </a:ext>
            </a:extLst>
          </p:cNvPr>
          <p:cNvSpPr/>
          <p:nvPr/>
        </p:nvSpPr>
        <p:spPr>
          <a:xfrm>
            <a:off x="0" y="0"/>
            <a:ext cx="12192000" cy="6858000"/>
          </a:xfrm>
          <a:prstGeom prst="frame">
            <a:avLst>
              <a:gd name="adj1" fmla="val 1187"/>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0" y="5935913"/>
            <a:ext cx="4038600" cy="368490"/>
          </a:xfrm>
          <a:prstGeom prst="rect">
            <a:avLst/>
          </a:prstGeom>
          <a:noFill/>
        </p:spPr>
        <p:txBody>
          <a:bodyPr wrap="square" rtlCol="0">
            <a:spAutoFit/>
          </a:bodyPr>
          <a:lstStyle/>
          <a:p>
            <a:pPr algn="ctr"/>
            <a:r>
              <a:rPr lang="en-US" b="0" dirty="0">
                <a:solidFill>
                  <a:schemeClr val="bg1"/>
                </a:solidFill>
              </a:rPr>
              <a:t>www.omg.org</a:t>
            </a:r>
          </a:p>
        </p:txBody>
      </p:sp>
      <p:cxnSp>
        <p:nvCxnSpPr>
          <p:cNvPr id="15" name="Straight Connector 14"/>
          <p:cNvCxnSpPr/>
          <p:nvPr/>
        </p:nvCxnSpPr>
        <p:spPr>
          <a:xfrm>
            <a:off x="1118548" y="5931876"/>
            <a:ext cx="1828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2CFD446A-7D30-457A-B4D5-3E9829D358E4}"/>
              </a:ext>
            </a:extLst>
          </p:cNvPr>
          <p:cNvSpPr>
            <a:spLocks noGrp="1"/>
          </p:cNvSpPr>
          <p:nvPr>
            <p:ph type="title" hasCustomPrompt="1"/>
          </p:nvPr>
        </p:nvSpPr>
        <p:spPr>
          <a:xfrm>
            <a:off x="4389120" y="437621"/>
            <a:ext cx="6964680" cy="779463"/>
          </a:xfrm>
        </p:spPr>
        <p:txBody>
          <a:bodyPr>
            <a:normAutofit/>
          </a:bodyPr>
          <a:lstStyle>
            <a:lvl1pPr>
              <a:defRPr sz="3200">
                <a:solidFill>
                  <a:srgbClr val="00A39C"/>
                </a:solidFill>
                <a:latin typeface="Arial" panose="020B0604020202020204" pitchFamily="34" charset="0"/>
                <a:cs typeface="Arial" panose="020B0604020202020204" pitchFamily="34" charset="0"/>
              </a:defRPr>
            </a:lvl1pPr>
          </a:lstStyle>
          <a:p>
            <a:r>
              <a:rPr lang="en-US" dirty="0"/>
              <a:t>Closing</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778" y="1682343"/>
            <a:ext cx="3773751" cy="3493311"/>
          </a:xfrm>
          <a:prstGeom prst="rect">
            <a:avLst/>
          </a:prstGeom>
        </p:spPr>
      </p:pic>
      <p:pic>
        <p:nvPicPr>
          <p:cNvPr id="38" name="Picture 37">
            <a:extLst>
              <a:ext uri="{FF2B5EF4-FFF2-40B4-BE49-F238E27FC236}">
                <a16:creationId xmlns:a16="http://schemas.microsoft.com/office/drawing/2014/main" id="{6527FFAA-FAC7-4158-A15D-CEB74A0A4A9D}"/>
              </a:ext>
            </a:extLst>
          </p:cNvPr>
          <p:cNvPicPr>
            <a:picLocks noChangeAspect="1"/>
          </p:cNvPicPr>
          <p:nvPr userDrawn="1"/>
        </p:nvPicPr>
        <p:blipFill>
          <a:blip r:embed="rId3"/>
          <a:stretch>
            <a:fillRect/>
          </a:stretch>
        </p:blipFill>
        <p:spPr>
          <a:xfrm>
            <a:off x="27124" y="531680"/>
            <a:ext cx="3554276" cy="963251"/>
          </a:xfrm>
          <a:prstGeom prst="rect">
            <a:avLst/>
          </a:prstGeom>
        </p:spPr>
      </p:pic>
    </p:spTree>
    <p:extLst>
      <p:ext uri="{BB962C8B-B14F-4D97-AF65-F5344CB8AC3E}">
        <p14:creationId xmlns:p14="http://schemas.microsoft.com/office/powerpoint/2010/main" val="40276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ac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F1AF04-CECE-4CB6-90B8-F1552E542DE2}"/>
              </a:ext>
            </a:extLst>
          </p:cNvPr>
          <p:cNvSpPr/>
          <p:nvPr/>
        </p:nvSpPr>
        <p:spPr>
          <a:xfrm>
            <a:off x="1" y="58153"/>
            <a:ext cx="4038599" cy="6799847"/>
          </a:xfrm>
          <a:prstGeom prst="rect">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l"/>
            <a:endParaRPr lang="en-US" dirty="0"/>
          </a:p>
        </p:txBody>
      </p:sp>
      <p:sp>
        <p:nvSpPr>
          <p:cNvPr id="8" name="Frame 7">
            <a:extLst>
              <a:ext uri="{FF2B5EF4-FFF2-40B4-BE49-F238E27FC236}">
                <a16:creationId xmlns:a16="http://schemas.microsoft.com/office/drawing/2014/main" id="{AE689F0F-2C57-4775-AF9A-608CCBA85599}"/>
              </a:ext>
            </a:extLst>
          </p:cNvPr>
          <p:cNvSpPr/>
          <p:nvPr/>
        </p:nvSpPr>
        <p:spPr>
          <a:xfrm>
            <a:off x="0" y="0"/>
            <a:ext cx="12192000" cy="6858000"/>
          </a:xfrm>
          <a:prstGeom prst="frame">
            <a:avLst>
              <a:gd name="adj1" fmla="val 1187"/>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0" y="5935913"/>
            <a:ext cx="4038600" cy="368490"/>
          </a:xfrm>
          <a:prstGeom prst="rect">
            <a:avLst/>
          </a:prstGeom>
          <a:noFill/>
        </p:spPr>
        <p:txBody>
          <a:bodyPr wrap="square" rtlCol="0">
            <a:spAutoFit/>
          </a:bodyPr>
          <a:lstStyle/>
          <a:p>
            <a:pPr algn="ctr"/>
            <a:r>
              <a:rPr lang="en-US" b="0" dirty="0">
                <a:solidFill>
                  <a:schemeClr val="bg1"/>
                </a:solidFill>
              </a:rPr>
              <a:t>www.omg.org</a:t>
            </a:r>
          </a:p>
        </p:txBody>
      </p:sp>
      <p:cxnSp>
        <p:nvCxnSpPr>
          <p:cNvPr id="15" name="Straight Connector 14"/>
          <p:cNvCxnSpPr/>
          <p:nvPr/>
        </p:nvCxnSpPr>
        <p:spPr>
          <a:xfrm>
            <a:off x="1118548" y="5931876"/>
            <a:ext cx="1828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2CFD446A-7D30-457A-B4D5-3E9829D358E4}"/>
              </a:ext>
            </a:extLst>
          </p:cNvPr>
          <p:cNvSpPr>
            <a:spLocks noGrp="1"/>
          </p:cNvSpPr>
          <p:nvPr>
            <p:ph type="title" hasCustomPrompt="1"/>
          </p:nvPr>
        </p:nvSpPr>
        <p:spPr>
          <a:xfrm>
            <a:off x="4389120" y="437621"/>
            <a:ext cx="6964680" cy="779463"/>
          </a:xfrm>
        </p:spPr>
        <p:txBody>
          <a:bodyPr>
            <a:normAutofit/>
          </a:bodyPr>
          <a:lstStyle>
            <a:lvl1pPr>
              <a:defRPr sz="3200">
                <a:solidFill>
                  <a:srgbClr val="00A39C"/>
                </a:solidFill>
                <a:latin typeface="Arial" panose="020B0604020202020204" pitchFamily="34" charset="0"/>
                <a:cs typeface="Arial" panose="020B0604020202020204" pitchFamily="34" charset="0"/>
              </a:defRPr>
            </a:lvl1pPr>
          </a:lstStyle>
          <a:p>
            <a:r>
              <a:rPr lang="en-US" dirty="0"/>
              <a:t>Closing</a:t>
            </a:r>
          </a:p>
        </p:txBody>
      </p:sp>
      <p:sp>
        <p:nvSpPr>
          <p:cNvPr id="20" name="Text Placeholder 2"/>
          <p:cNvSpPr>
            <a:spLocks noGrp="1"/>
          </p:cNvSpPr>
          <p:nvPr>
            <p:ph idx="1"/>
          </p:nvPr>
        </p:nvSpPr>
        <p:spPr>
          <a:xfrm>
            <a:off x="4389120" y="1366463"/>
            <a:ext cx="6964680" cy="48105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9" name="Picture 28">
            <a:extLst>
              <a:ext uri="{FF2B5EF4-FFF2-40B4-BE49-F238E27FC236}">
                <a16:creationId xmlns:a16="http://schemas.microsoft.com/office/drawing/2014/main" id="{6527FFAA-FAC7-4158-A15D-CEB74A0A4A9D}"/>
              </a:ext>
            </a:extLst>
          </p:cNvPr>
          <p:cNvPicPr>
            <a:picLocks noChangeAspect="1"/>
          </p:cNvPicPr>
          <p:nvPr userDrawn="1"/>
        </p:nvPicPr>
        <p:blipFill>
          <a:blip r:embed="rId2"/>
          <a:stretch>
            <a:fillRect/>
          </a:stretch>
        </p:blipFill>
        <p:spPr>
          <a:xfrm>
            <a:off x="27124" y="531680"/>
            <a:ext cx="3554276" cy="963251"/>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778" y="1682343"/>
            <a:ext cx="3773751" cy="3493311"/>
          </a:xfrm>
          <a:prstGeom prst="rect">
            <a:avLst/>
          </a:prstGeom>
        </p:spPr>
      </p:pic>
    </p:spTree>
    <p:extLst>
      <p:ext uri="{BB962C8B-B14F-4D97-AF65-F5344CB8AC3E}">
        <p14:creationId xmlns:p14="http://schemas.microsoft.com/office/powerpoint/2010/main" val="3209629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Log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lgn="l">
              <a:defRPr/>
            </a:lvl1pPr>
          </a:lstStyle>
          <a:p>
            <a:r>
              <a:rPr lang="en-US" dirty="0" smtClean="0"/>
              <a:t>© 2020 Object Management Group </a:t>
            </a:r>
            <a:endParaRPr lang="en-US" dirty="0"/>
          </a:p>
        </p:txBody>
      </p:sp>
      <p:sp>
        <p:nvSpPr>
          <p:cNvPr id="4" name="Slide Number Placeholder 3"/>
          <p:cNvSpPr>
            <a:spLocks noGrp="1"/>
          </p:cNvSpPr>
          <p:nvPr>
            <p:ph type="sldNum" sz="quarter" idx="12"/>
          </p:nvPr>
        </p:nvSpPr>
        <p:spPr/>
        <p:txBody>
          <a:bodyPr/>
          <a:lstStyle/>
          <a:p>
            <a:fld id="{86372ECE-874C-4220-A151-1B5454B94937}" type="slidenum">
              <a:rPr lang="en-US" smtClean="0"/>
              <a:t>‹#›</a:t>
            </a:fld>
            <a:endParaRPr lang="en-US" dirty="0"/>
          </a:p>
        </p:txBody>
      </p:sp>
    </p:spTree>
    <p:extLst>
      <p:ext uri="{BB962C8B-B14F-4D97-AF65-F5344CB8AC3E}">
        <p14:creationId xmlns:p14="http://schemas.microsoft.com/office/powerpoint/2010/main" val="125909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lgn="l">
              <a:defRPr/>
            </a:lvl1pPr>
          </a:lstStyle>
          <a:p>
            <a:r>
              <a:rPr lang="en-US" dirty="0" smtClean="0"/>
              <a:t>© 2020 Object Management Group </a:t>
            </a:r>
            <a:endParaRPr lang="en-US" dirty="0"/>
          </a:p>
        </p:txBody>
      </p:sp>
      <p:sp>
        <p:nvSpPr>
          <p:cNvPr id="4" name="Slide Number Placeholder 3"/>
          <p:cNvSpPr>
            <a:spLocks noGrp="1"/>
          </p:cNvSpPr>
          <p:nvPr>
            <p:ph type="sldNum" sz="quarter" idx="11"/>
          </p:nvPr>
        </p:nvSpPr>
        <p:spPr/>
        <p:txBody>
          <a:bodyPr/>
          <a:lstStyle/>
          <a:p>
            <a:fld id="{86372ECE-874C-4220-A151-1B5454B94937}" type="slidenum">
              <a:rPr lang="en-US" smtClean="0"/>
              <a:t>‹#›</a:t>
            </a:fld>
            <a:endParaRPr lang="en-US" dirty="0"/>
          </a:p>
        </p:txBody>
      </p:sp>
    </p:spTree>
    <p:extLst>
      <p:ext uri="{BB962C8B-B14F-4D97-AF65-F5344CB8AC3E}">
        <p14:creationId xmlns:p14="http://schemas.microsoft.com/office/powerpoint/2010/main" val="3283016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Green Logo">
    <p:bg>
      <p:bgPr>
        <a:solidFill>
          <a:srgbClr val="00A39C"/>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lgn="l">
              <a:defRPr>
                <a:solidFill>
                  <a:schemeClr val="bg1"/>
                </a:solidFill>
              </a:defRPr>
            </a:lvl1pPr>
          </a:lstStyle>
          <a:p>
            <a:r>
              <a:rPr lang="en-US" dirty="0" smtClean="0"/>
              <a:t>© 2020 Object Management Group </a:t>
            </a:r>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86372ECE-874C-4220-A151-1B5454B94937}" type="slidenum">
              <a:rPr lang="en-US" smtClean="0"/>
              <a:pPr/>
              <a:t>‹#›</a:t>
            </a:fld>
            <a:endParaRPr lang="en-US" dirty="0"/>
          </a:p>
        </p:txBody>
      </p:sp>
      <p:pic>
        <p:nvPicPr>
          <p:cNvPr id="5" name="Picture 4">
            <a:extLst>
              <a:ext uri="{FF2B5EF4-FFF2-40B4-BE49-F238E27FC236}">
                <a16:creationId xmlns:a16="http://schemas.microsoft.com/office/drawing/2014/main" id="{B5F03583-4F07-4135-B1EA-0632E40D2EA0}"/>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11136085" y="6349118"/>
            <a:ext cx="914400" cy="379755"/>
          </a:xfrm>
          <a:prstGeom prst="rect">
            <a:avLst/>
          </a:prstGeom>
        </p:spPr>
      </p:pic>
    </p:spTree>
    <p:extLst>
      <p:ext uri="{BB962C8B-B14F-4D97-AF65-F5344CB8AC3E}">
        <p14:creationId xmlns:p14="http://schemas.microsoft.com/office/powerpoint/2010/main" val="175617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Green">
    <p:bg>
      <p:bgPr>
        <a:solidFill>
          <a:srgbClr val="00A39C"/>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lgn="l">
              <a:defRPr>
                <a:solidFill>
                  <a:schemeClr val="bg1"/>
                </a:solidFill>
              </a:defRPr>
            </a:lvl1pPr>
          </a:lstStyle>
          <a:p>
            <a:r>
              <a:rPr lang="en-US" dirty="0" smtClean="0"/>
              <a:t>© 2020 Object Management Group </a:t>
            </a:r>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86372ECE-874C-4220-A151-1B5454B94937}" type="slidenum">
              <a:rPr lang="en-US" smtClean="0"/>
              <a:pPr/>
              <a:t>‹#›</a:t>
            </a:fld>
            <a:endParaRPr lang="en-US" dirty="0"/>
          </a:p>
        </p:txBody>
      </p:sp>
    </p:spTree>
    <p:extLst>
      <p:ext uri="{BB962C8B-B14F-4D97-AF65-F5344CB8AC3E}">
        <p14:creationId xmlns:p14="http://schemas.microsoft.com/office/powerpoint/2010/main" val="1056653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Item Agenda">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l="46746" t="10979" r="-1" b="14973"/>
          <a:stretch/>
        </p:blipFill>
        <p:spPr>
          <a:xfrm>
            <a:off x="0" y="-22034"/>
            <a:ext cx="4930782" cy="6896559"/>
          </a:xfrm>
          <a:prstGeom prst="rect">
            <a:avLst/>
          </a:prstGeom>
          <a:noFill/>
        </p:spPr>
      </p:pic>
      <p:sp>
        <p:nvSpPr>
          <p:cNvPr id="5" name="Slide Number Placeholder 4"/>
          <p:cNvSpPr>
            <a:spLocks noGrp="1"/>
          </p:cNvSpPr>
          <p:nvPr>
            <p:ph type="sldNum" sz="quarter" idx="12"/>
          </p:nvPr>
        </p:nvSpPr>
        <p:spPr/>
        <p:txBody>
          <a:bodyPr/>
          <a:lstStyle/>
          <a:p>
            <a:fld id="{86372ECE-874C-4220-A151-1B5454B94937}" type="slidenum">
              <a:rPr lang="en-US" smtClean="0"/>
              <a:t>‹#›</a:t>
            </a:fld>
            <a:endParaRPr lang="en-US" dirty="0"/>
          </a:p>
        </p:txBody>
      </p:sp>
      <p:sp>
        <p:nvSpPr>
          <p:cNvPr id="8" name="Title 19"/>
          <p:cNvSpPr>
            <a:spLocks noGrp="1"/>
          </p:cNvSpPr>
          <p:nvPr>
            <p:ph type="title"/>
          </p:nvPr>
        </p:nvSpPr>
        <p:spPr>
          <a:xfrm>
            <a:off x="186369" y="2645617"/>
            <a:ext cx="3852231" cy="1325563"/>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grpSp>
        <p:nvGrpSpPr>
          <p:cNvPr id="9" name="Group 8"/>
          <p:cNvGrpSpPr/>
          <p:nvPr userDrawn="1"/>
        </p:nvGrpSpPr>
        <p:grpSpPr>
          <a:xfrm>
            <a:off x="-2338636" y="-206859"/>
            <a:ext cx="13293219" cy="7293488"/>
            <a:chOff x="-2338636" y="-206859"/>
            <a:chExt cx="13293219" cy="7293488"/>
          </a:xfrm>
        </p:grpSpPr>
        <p:sp>
          <p:nvSpPr>
            <p:cNvPr id="10" name="Block Arc 9"/>
            <p:cNvSpPr/>
            <p:nvPr/>
          </p:nvSpPr>
          <p:spPr>
            <a:xfrm>
              <a:off x="-2338636" y="-206859"/>
              <a:ext cx="7293488" cy="7293488"/>
            </a:xfrm>
            <a:prstGeom prst="blockArc">
              <a:avLst>
                <a:gd name="adj1" fmla="val 18900000"/>
                <a:gd name="adj2" fmla="val 2700000"/>
                <a:gd name="adj3" fmla="val 296"/>
              </a:avLst>
            </a:prstGeom>
            <a:ln>
              <a:no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4538650" y="1272417"/>
              <a:ext cx="6415932" cy="1083733"/>
            </a:xfrm>
            <a:custGeom>
              <a:avLst/>
              <a:gdLst>
                <a:gd name="connsiteX0" fmla="*/ 0 w 6415932"/>
                <a:gd name="connsiteY0" fmla="*/ 0 h 1083733"/>
                <a:gd name="connsiteX1" fmla="*/ 6415932 w 6415932"/>
                <a:gd name="connsiteY1" fmla="*/ 0 h 1083733"/>
                <a:gd name="connsiteX2" fmla="*/ 6415932 w 6415932"/>
                <a:gd name="connsiteY2" fmla="*/ 1083733 h 1083733"/>
                <a:gd name="connsiteX3" fmla="*/ 0 w 6415932"/>
                <a:gd name="connsiteY3" fmla="*/ 1083733 h 1083733"/>
                <a:gd name="connsiteX4" fmla="*/ 0 w 6415932"/>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5932" h="1083733">
                  <a:moveTo>
                    <a:pt x="0" y="0"/>
                  </a:moveTo>
                  <a:lnTo>
                    <a:pt x="6415932" y="0"/>
                  </a:lnTo>
                  <a:lnTo>
                    <a:pt x="6415932" y="1083733"/>
                  </a:lnTo>
                  <a:lnTo>
                    <a:pt x="0" y="1083733"/>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0213" tIns="142240" rIns="142240" bIns="142240" numCol="1" spcCol="1270" anchor="ctr" anchorCtr="0">
              <a:noAutofit/>
            </a:bodyPr>
            <a:lstStyle/>
            <a:p>
              <a:pPr lvl="0" algn="l" defTabSz="2489200">
                <a:lnSpc>
                  <a:spcPct val="90000"/>
                </a:lnSpc>
                <a:spcBef>
                  <a:spcPct val="0"/>
                </a:spcBef>
                <a:spcAft>
                  <a:spcPct val="35000"/>
                </a:spcAft>
              </a:pPr>
              <a:endParaRPr lang="en-US" sz="5600" kern="1200" dirty="0"/>
            </a:p>
          </p:txBody>
        </p:sp>
        <p:sp>
          <p:nvSpPr>
            <p:cNvPr id="12" name="Oval 11"/>
            <p:cNvSpPr/>
            <p:nvPr/>
          </p:nvSpPr>
          <p:spPr>
            <a:xfrm>
              <a:off x="3861317" y="1136951"/>
              <a:ext cx="1354666" cy="1354666"/>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12"/>
            <p:cNvSpPr/>
            <p:nvPr/>
          </p:nvSpPr>
          <p:spPr>
            <a:xfrm>
              <a:off x="4932588" y="2898017"/>
              <a:ext cx="6021995" cy="1083733"/>
            </a:xfrm>
            <a:custGeom>
              <a:avLst/>
              <a:gdLst>
                <a:gd name="connsiteX0" fmla="*/ 0 w 6021995"/>
                <a:gd name="connsiteY0" fmla="*/ 0 h 1083733"/>
                <a:gd name="connsiteX1" fmla="*/ 6021995 w 6021995"/>
                <a:gd name="connsiteY1" fmla="*/ 0 h 1083733"/>
                <a:gd name="connsiteX2" fmla="*/ 6021995 w 6021995"/>
                <a:gd name="connsiteY2" fmla="*/ 1083733 h 1083733"/>
                <a:gd name="connsiteX3" fmla="*/ 0 w 6021995"/>
                <a:gd name="connsiteY3" fmla="*/ 1083733 h 1083733"/>
                <a:gd name="connsiteX4" fmla="*/ 0 w 6021995"/>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1995" h="1083733">
                  <a:moveTo>
                    <a:pt x="0" y="0"/>
                  </a:moveTo>
                  <a:lnTo>
                    <a:pt x="6021995" y="0"/>
                  </a:lnTo>
                  <a:lnTo>
                    <a:pt x="6021995" y="1083733"/>
                  </a:lnTo>
                  <a:lnTo>
                    <a:pt x="0" y="1083733"/>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0213" tIns="142240" rIns="142240" bIns="142240" numCol="1" spcCol="1270" anchor="ctr" anchorCtr="0">
              <a:noAutofit/>
            </a:bodyPr>
            <a:lstStyle/>
            <a:p>
              <a:pPr lvl="0" algn="l" defTabSz="2489200">
                <a:lnSpc>
                  <a:spcPct val="90000"/>
                </a:lnSpc>
                <a:spcBef>
                  <a:spcPct val="0"/>
                </a:spcBef>
                <a:spcAft>
                  <a:spcPct val="35000"/>
                </a:spcAft>
              </a:pPr>
              <a:endParaRPr lang="en-US" sz="5600" kern="1200" dirty="0"/>
            </a:p>
          </p:txBody>
        </p:sp>
        <p:sp>
          <p:nvSpPr>
            <p:cNvPr id="14" name="Oval 13"/>
            <p:cNvSpPr/>
            <p:nvPr/>
          </p:nvSpPr>
          <p:spPr>
            <a:xfrm>
              <a:off x="4255254" y="2762551"/>
              <a:ext cx="1354666" cy="1354666"/>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reeform 14"/>
            <p:cNvSpPr/>
            <p:nvPr/>
          </p:nvSpPr>
          <p:spPr>
            <a:xfrm>
              <a:off x="4538650" y="4523617"/>
              <a:ext cx="6415932" cy="1083733"/>
            </a:xfrm>
            <a:custGeom>
              <a:avLst/>
              <a:gdLst>
                <a:gd name="connsiteX0" fmla="*/ 0 w 6415932"/>
                <a:gd name="connsiteY0" fmla="*/ 0 h 1083733"/>
                <a:gd name="connsiteX1" fmla="*/ 6415932 w 6415932"/>
                <a:gd name="connsiteY1" fmla="*/ 0 h 1083733"/>
                <a:gd name="connsiteX2" fmla="*/ 6415932 w 6415932"/>
                <a:gd name="connsiteY2" fmla="*/ 1083733 h 1083733"/>
                <a:gd name="connsiteX3" fmla="*/ 0 w 6415932"/>
                <a:gd name="connsiteY3" fmla="*/ 1083733 h 1083733"/>
                <a:gd name="connsiteX4" fmla="*/ 0 w 6415932"/>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5932" h="1083733">
                  <a:moveTo>
                    <a:pt x="0" y="0"/>
                  </a:moveTo>
                  <a:lnTo>
                    <a:pt x="6415932" y="0"/>
                  </a:lnTo>
                  <a:lnTo>
                    <a:pt x="6415932" y="1083733"/>
                  </a:lnTo>
                  <a:lnTo>
                    <a:pt x="0" y="1083733"/>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0213" tIns="142240" rIns="142240" bIns="142240" numCol="1" spcCol="1270" anchor="ctr" anchorCtr="0">
              <a:noAutofit/>
            </a:bodyPr>
            <a:lstStyle/>
            <a:p>
              <a:pPr lvl="0" algn="l" defTabSz="2489200">
                <a:lnSpc>
                  <a:spcPct val="90000"/>
                </a:lnSpc>
                <a:spcBef>
                  <a:spcPct val="0"/>
                </a:spcBef>
                <a:spcAft>
                  <a:spcPct val="35000"/>
                </a:spcAft>
              </a:pPr>
              <a:endParaRPr lang="en-US" sz="5600" kern="1200" dirty="0"/>
            </a:p>
          </p:txBody>
        </p:sp>
        <p:sp>
          <p:nvSpPr>
            <p:cNvPr id="16" name="Oval 15"/>
            <p:cNvSpPr/>
            <p:nvPr/>
          </p:nvSpPr>
          <p:spPr>
            <a:xfrm>
              <a:off x="3861317" y="4388151"/>
              <a:ext cx="1354666" cy="1354666"/>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20" name="Text Placeholder 19"/>
          <p:cNvSpPr>
            <a:spLocks noGrp="1"/>
          </p:cNvSpPr>
          <p:nvPr>
            <p:ph type="body" sz="quarter" idx="13"/>
          </p:nvPr>
        </p:nvSpPr>
        <p:spPr>
          <a:xfrm>
            <a:off x="5683967" y="1575214"/>
            <a:ext cx="5210175" cy="478138"/>
          </a:xfrm>
        </p:spPr>
        <p:txBody>
          <a:bodyP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
        <p:nvSpPr>
          <p:cNvPr id="21" name="Text Placeholder 19"/>
          <p:cNvSpPr>
            <a:spLocks noGrp="1"/>
          </p:cNvSpPr>
          <p:nvPr>
            <p:ph type="body" sz="quarter" idx="14"/>
          </p:nvPr>
        </p:nvSpPr>
        <p:spPr>
          <a:xfrm>
            <a:off x="5683967" y="3200779"/>
            <a:ext cx="5196568" cy="478138"/>
          </a:xfrm>
        </p:spPr>
        <p:txBody>
          <a:bodyP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19"/>
          <p:cNvSpPr>
            <a:spLocks noGrp="1"/>
          </p:cNvSpPr>
          <p:nvPr>
            <p:ph type="body" sz="quarter" idx="15"/>
          </p:nvPr>
        </p:nvSpPr>
        <p:spPr>
          <a:xfrm>
            <a:off x="5677163" y="4826414"/>
            <a:ext cx="5210175" cy="478138"/>
          </a:xfrm>
        </p:spPr>
        <p:txBody>
          <a:bodyP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41822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Item Agenda">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cstate="screen">
            <a:extLst>
              <a:ext uri="{28A0092B-C50C-407E-A947-70E740481C1C}">
                <a14:useLocalDpi xmlns:a14="http://schemas.microsoft.com/office/drawing/2010/main"/>
              </a:ext>
            </a:extLst>
          </a:blip>
          <a:srcRect l="46747" t="10979" r="-1" b="14973"/>
          <a:stretch/>
        </p:blipFill>
        <p:spPr>
          <a:xfrm>
            <a:off x="0" y="-22034"/>
            <a:ext cx="4930782" cy="6896559"/>
          </a:xfrm>
          <a:prstGeom prst="rect">
            <a:avLst/>
          </a:prstGeom>
          <a:noFill/>
        </p:spPr>
      </p:pic>
      <p:sp>
        <p:nvSpPr>
          <p:cNvPr id="5" name="Slide Number Placeholder 4"/>
          <p:cNvSpPr>
            <a:spLocks noGrp="1"/>
          </p:cNvSpPr>
          <p:nvPr>
            <p:ph type="sldNum" sz="quarter" idx="12"/>
          </p:nvPr>
        </p:nvSpPr>
        <p:spPr/>
        <p:txBody>
          <a:bodyPr/>
          <a:lstStyle/>
          <a:p>
            <a:fld id="{86372ECE-874C-4220-A151-1B5454B94937}" type="slidenum">
              <a:rPr lang="en-US" smtClean="0"/>
              <a:t>‹#›</a:t>
            </a:fld>
            <a:endParaRPr lang="en-US" dirty="0"/>
          </a:p>
        </p:txBody>
      </p:sp>
      <p:sp>
        <p:nvSpPr>
          <p:cNvPr id="8" name="Title 19"/>
          <p:cNvSpPr>
            <a:spLocks noGrp="1"/>
          </p:cNvSpPr>
          <p:nvPr>
            <p:ph type="title"/>
          </p:nvPr>
        </p:nvSpPr>
        <p:spPr>
          <a:xfrm>
            <a:off x="186369" y="2645617"/>
            <a:ext cx="3852231" cy="1325563"/>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grpSp>
        <p:nvGrpSpPr>
          <p:cNvPr id="9" name="Group 8"/>
          <p:cNvGrpSpPr/>
          <p:nvPr userDrawn="1"/>
        </p:nvGrpSpPr>
        <p:grpSpPr>
          <a:xfrm>
            <a:off x="-2340441" y="-206859"/>
            <a:ext cx="13293219" cy="7293488"/>
            <a:chOff x="-2340441" y="-206859"/>
            <a:chExt cx="13293219" cy="7293488"/>
          </a:xfrm>
        </p:grpSpPr>
        <p:sp>
          <p:nvSpPr>
            <p:cNvPr id="10" name="Block Arc 9"/>
            <p:cNvSpPr/>
            <p:nvPr/>
          </p:nvSpPr>
          <p:spPr>
            <a:xfrm>
              <a:off x="-2340441" y="-206859"/>
              <a:ext cx="7293488" cy="7293488"/>
            </a:xfrm>
            <a:prstGeom prst="blockArc">
              <a:avLst>
                <a:gd name="adj1" fmla="val 18900000"/>
                <a:gd name="adj2" fmla="val 2700000"/>
                <a:gd name="adj3" fmla="val 296"/>
              </a:avLst>
            </a:prstGeom>
            <a:ln>
              <a:no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4397044" y="1147138"/>
              <a:ext cx="6555734" cy="833607"/>
            </a:xfrm>
            <a:custGeom>
              <a:avLst/>
              <a:gdLst>
                <a:gd name="connsiteX0" fmla="*/ 0 w 6555734"/>
                <a:gd name="connsiteY0" fmla="*/ 0 h 833607"/>
                <a:gd name="connsiteX1" fmla="*/ 6555734 w 6555734"/>
                <a:gd name="connsiteY1" fmla="*/ 0 h 833607"/>
                <a:gd name="connsiteX2" fmla="*/ 6555734 w 6555734"/>
                <a:gd name="connsiteY2" fmla="*/ 833607 h 833607"/>
                <a:gd name="connsiteX3" fmla="*/ 0 w 6555734"/>
                <a:gd name="connsiteY3" fmla="*/ 833607 h 833607"/>
                <a:gd name="connsiteX4" fmla="*/ 0 w 6555734"/>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734" h="833607">
                  <a:moveTo>
                    <a:pt x="0" y="0"/>
                  </a:moveTo>
                  <a:lnTo>
                    <a:pt x="6555734" y="0"/>
                  </a:lnTo>
                  <a:lnTo>
                    <a:pt x="6555734" y="833607"/>
                  </a:lnTo>
                  <a:lnTo>
                    <a:pt x="0" y="833607"/>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en-US" sz="4300" kern="1200" dirty="0"/>
            </a:p>
          </p:txBody>
        </p:sp>
        <p:sp>
          <p:nvSpPr>
            <p:cNvPr id="12" name="Oval 11"/>
            <p:cNvSpPr/>
            <p:nvPr/>
          </p:nvSpPr>
          <p:spPr>
            <a:xfrm>
              <a:off x="3876040" y="1042937"/>
              <a:ext cx="1042009" cy="1042009"/>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12"/>
            <p:cNvSpPr/>
            <p:nvPr/>
          </p:nvSpPr>
          <p:spPr>
            <a:xfrm>
              <a:off x="4874971" y="2397766"/>
              <a:ext cx="6077807" cy="833607"/>
            </a:xfrm>
            <a:custGeom>
              <a:avLst/>
              <a:gdLst>
                <a:gd name="connsiteX0" fmla="*/ 0 w 6077807"/>
                <a:gd name="connsiteY0" fmla="*/ 0 h 833607"/>
                <a:gd name="connsiteX1" fmla="*/ 6077807 w 6077807"/>
                <a:gd name="connsiteY1" fmla="*/ 0 h 833607"/>
                <a:gd name="connsiteX2" fmla="*/ 6077807 w 6077807"/>
                <a:gd name="connsiteY2" fmla="*/ 833607 h 833607"/>
                <a:gd name="connsiteX3" fmla="*/ 0 w 6077807"/>
                <a:gd name="connsiteY3" fmla="*/ 833607 h 833607"/>
                <a:gd name="connsiteX4" fmla="*/ 0 w 6077807"/>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7807" h="833607">
                  <a:moveTo>
                    <a:pt x="0" y="0"/>
                  </a:moveTo>
                  <a:lnTo>
                    <a:pt x="6077807" y="0"/>
                  </a:lnTo>
                  <a:lnTo>
                    <a:pt x="6077807" y="833607"/>
                  </a:lnTo>
                  <a:lnTo>
                    <a:pt x="0" y="833607"/>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en-US" sz="4300" kern="1200" dirty="0"/>
            </a:p>
          </p:txBody>
        </p:sp>
        <p:sp>
          <p:nvSpPr>
            <p:cNvPr id="14" name="Oval 13"/>
            <p:cNvSpPr/>
            <p:nvPr/>
          </p:nvSpPr>
          <p:spPr>
            <a:xfrm>
              <a:off x="4353966" y="2293565"/>
              <a:ext cx="1042009" cy="1042009"/>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reeform 14"/>
            <p:cNvSpPr/>
            <p:nvPr/>
          </p:nvSpPr>
          <p:spPr>
            <a:xfrm>
              <a:off x="4874971" y="3648394"/>
              <a:ext cx="6077807" cy="833607"/>
            </a:xfrm>
            <a:custGeom>
              <a:avLst/>
              <a:gdLst>
                <a:gd name="connsiteX0" fmla="*/ 0 w 6077807"/>
                <a:gd name="connsiteY0" fmla="*/ 0 h 833607"/>
                <a:gd name="connsiteX1" fmla="*/ 6077807 w 6077807"/>
                <a:gd name="connsiteY1" fmla="*/ 0 h 833607"/>
                <a:gd name="connsiteX2" fmla="*/ 6077807 w 6077807"/>
                <a:gd name="connsiteY2" fmla="*/ 833607 h 833607"/>
                <a:gd name="connsiteX3" fmla="*/ 0 w 6077807"/>
                <a:gd name="connsiteY3" fmla="*/ 833607 h 833607"/>
                <a:gd name="connsiteX4" fmla="*/ 0 w 6077807"/>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7807" h="833607">
                  <a:moveTo>
                    <a:pt x="0" y="0"/>
                  </a:moveTo>
                  <a:lnTo>
                    <a:pt x="6077807" y="0"/>
                  </a:lnTo>
                  <a:lnTo>
                    <a:pt x="6077807" y="833607"/>
                  </a:lnTo>
                  <a:lnTo>
                    <a:pt x="0" y="833607"/>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en-US" sz="4300" kern="1200" dirty="0"/>
            </a:p>
          </p:txBody>
        </p:sp>
        <p:sp>
          <p:nvSpPr>
            <p:cNvPr id="16" name="Oval 15"/>
            <p:cNvSpPr/>
            <p:nvPr/>
          </p:nvSpPr>
          <p:spPr>
            <a:xfrm>
              <a:off x="4353966" y="3544193"/>
              <a:ext cx="1042009" cy="1042009"/>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4397044" y="4899023"/>
              <a:ext cx="6555734" cy="833607"/>
            </a:xfrm>
            <a:custGeom>
              <a:avLst/>
              <a:gdLst>
                <a:gd name="connsiteX0" fmla="*/ 0 w 6555734"/>
                <a:gd name="connsiteY0" fmla="*/ 0 h 833607"/>
                <a:gd name="connsiteX1" fmla="*/ 6555734 w 6555734"/>
                <a:gd name="connsiteY1" fmla="*/ 0 h 833607"/>
                <a:gd name="connsiteX2" fmla="*/ 6555734 w 6555734"/>
                <a:gd name="connsiteY2" fmla="*/ 833607 h 833607"/>
                <a:gd name="connsiteX3" fmla="*/ 0 w 6555734"/>
                <a:gd name="connsiteY3" fmla="*/ 833607 h 833607"/>
                <a:gd name="connsiteX4" fmla="*/ 0 w 6555734"/>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734" h="833607">
                  <a:moveTo>
                    <a:pt x="0" y="0"/>
                  </a:moveTo>
                  <a:lnTo>
                    <a:pt x="6555734" y="0"/>
                  </a:lnTo>
                  <a:lnTo>
                    <a:pt x="6555734" y="833607"/>
                  </a:lnTo>
                  <a:lnTo>
                    <a:pt x="0" y="833607"/>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en-US" sz="4300" kern="1200" dirty="0"/>
            </a:p>
          </p:txBody>
        </p:sp>
        <p:sp>
          <p:nvSpPr>
            <p:cNvPr id="18" name="Oval 17"/>
            <p:cNvSpPr/>
            <p:nvPr/>
          </p:nvSpPr>
          <p:spPr>
            <a:xfrm>
              <a:off x="3876040" y="4794822"/>
              <a:ext cx="1042009" cy="1042009"/>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23" name="Text Placeholder 19"/>
          <p:cNvSpPr>
            <a:spLocks noGrp="1"/>
          </p:cNvSpPr>
          <p:nvPr>
            <p:ph type="body" sz="quarter" idx="13"/>
          </p:nvPr>
        </p:nvSpPr>
        <p:spPr>
          <a:xfrm>
            <a:off x="5548312" y="1324872"/>
            <a:ext cx="5210175" cy="478138"/>
          </a:xfrm>
        </p:spPr>
        <p:txBody>
          <a:bodyP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
        <p:nvSpPr>
          <p:cNvPr id="24" name="Text Placeholder 19"/>
          <p:cNvSpPr>
            <a:spLocks noGrp="1"/>
          </p:cNvSpPr>
          <p:nvPr>
            <p:ph type="body" sz="quarter" idx="14"/>
          </p:nvPr>
        </p:nvSpPr>
        <p:spPr>
          <a:xfrm>
            <a:off x="5620528" y="2575500"/>
            <a:ext cx="5210175" cy="478138"/>
          </a:xfrm>
        </p:spPr>
        <p:txBody>
          <a:bodyP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
        <p:nvSpPr>
          <p:cNvPr id="25" name="Text Placeholder 19"/>
          <p:cNvSpPr>
            <a:spLocks noGrp="1"/>
          </p:cNvSpPr>
          <p:nvPr>
            <p:ph type="body" sz="quarter" idx="15"/>
          </p:nvPr>
        </p:nvSpPr>
        <p:spPr>
          <a:xfrm>
            <a:off x="5620528" y="3826128"/>
            <a:ext cx="5210175" cy="478138"/>
          </a:xfrm>
        </p:spPr>
        <p:txBody>
          <a:bodyP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Text Placeholder 19"/>
          <p:cNvSpPr>
            <a:spLocks noGrp="1"/>
          </p:cNvSpPr>
          <p:nvPr>
            <p:ph type="body" sz="quarter" idx="16"/>
          </p:nvPr>
        </p:nvSpPr>
        <p:spPr>
          <a:xfrm>
            <a:off x="5620527" y="5076757"/>
            <a:ext cx="5210175" cy="478138"/>
          </a:xfrm>
        </p:spPr>
        <p:txBody>
          <a:bodyP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54777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Item Agenda">
    <p:spTree>
      <p:nvGrpSpPr>
        <p:cNvPr id="1" name=""/>
        <p:cNvGrpSpPr/>
        <p:nvPr/>
      </p:nvGrpSpPr>
      <p:grpSpPr>
        <a:xfrm>
          <a:off x="0" y="0"/>
          <a:ext cx="0" cy="0"/>
          <a:chOff x="0" y="0"/>
          <a:chExt cx="0" cy="0"/>
        </a:xfrm>
      </p:grpSpPr>
      <p:pic>
        <p:nvPicPr>
          <p:cNvPr id="45" name="Picture 44"/>
          <p:cNvPicPr>
            <a:picLocks noChangeAspect="1"/>
          </p:cNvPicPr>
          <p:nvPr userDrawn="1"/>
        </p:nvPicPr>
        <p:blipFill rotWithShape="1">
          <a:blip r:embed="rId2" cstate="screen">
            <a:extLst>
              <a:ext uri="{28A0092B-C50C-407E-A947-70E740481C1C}">
                <a14:useLocalDpi xmlns:a14="http://schemas.microsoft.com/office/drawing/2010/main"/>
              </a:ext>
            </a:extLst>
          </a:blip>
          <a:srcRect l="46486" t="10979" r="-1" b="14973"/>
          <a:stretch/>
        </p:blipFill>
        <p:spPr>
          <a:xfrm>
            <a:off x="-24063" y="-22034"/>
            <a:ext cx="4954845" cy="6896559"/>
          </a:xfrm>
          <a:prstGeom prst="rect">
            <a:avLst/>
          </a:prstGeom>
          <a:noFill/>
        </p:spPr>
      </p:pic>
      <p:sp>
        <p:nvSpPr>
          <p:cNvPr id="19" name="Slide Number Placeholder 18"/>
          <p:cNvSpPr>
            <a:spLocks noGrp="1"/>
          </p:cNvSpPr>
          <p:nvPr>
            <p:ph type="sldNum" sz="quarter" idx="12"/>
          </p:nvPr>
        </p:nvSpPr>
        <p:spPr/>
        <p:txBody>
          <a:bodyPr/>
          <a:lstStyle/>
          <a:p>
            <a:fld id="{86372ECE-874C-4220-A151-1B5454B94937}" type="slidenum">
              <a:rPr lang="en-US" smtClean="0"/>
              <a:t>‹#›</a:t>
            </a:fld>
            <a:endParaRPr lang="en-US" dirty="0"/>
          </a:p>
        </p:txBody>
      </p:sp>
      <p:sp>
        <p:nvSpPr>
          <p:cNvPr id="20" name="Title 19"/>
          <p:cNvSpPr>
            <a:spLocks noGrp="1"/>
          </p:cNvSpPr>
          <p:nvPr>
            <p:ph type="title"/>
          </p:nvPr>
        </p:nvSpPr>
        <p:spPr>
          <a:xfrm>
            <a:off x="186369" y="2645617"/>
            <a:ext cx="3852231" cy="1325563"/>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grpSp>
        <p:nvGrpSpPr>
          <p:cNvPr id="21" name="Group 20"/>
          <p:cNvGrpSpPr/>
          <p:nvPr userDrawn="1"/>
        </p:nvGrpSpPr>
        <p:grpSpPr>
          <a:xfrm>
            <a:off x="-2340441" y="-206859"/>
            <a:ext cx="13293219" cy="7293488"/>
            <a:chOff x="-2340441" y="-206859"/>
            <a:chExt cx="13293219" cy="7293488"/>
          </a:xfrm>
        </p:grpSpPr>
        <p:sp>
          <p:nvSpPr>
            <p:cNvPr id="22" name="Block Arc 21"/>
            <p:cNvSpPr/>
            <p:nvPr/>
          </p:nvSpPr>
          <p:spPr>
            <a:xfrm>
              <a:off x="-2340441" y="-206859"/>
              <a:ext cx="7293488" cy="7293488"/>
            </a:xfrm>
            <a:prstGeom prst="blockArc">
              <a:avLst>
                <a:gd name="adj1" fmla="val 18900000"/>
                <a:gd name="adj2" fmla="val 2700000"/>
                <a:gd name="adj3" fmla="val 296"/>
              </a:avLst>
            </a:prstGeom>
            <a:ln>
              <a:no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22"/>
            <p:cNvSpPr/>
            <p:nvPr/>
          </p:nvSpPr>
          <p:spPr>
            <a:xfrm>
              <a:off x="4296257" y="1069109"/>
              <a:ext cx="6656521" cy="677550"/>
            </a:xfrm>
            <a:custGeom>
              <a:avLst/>
              <a:gdLst>
                <a:gd name="connsiteX0" fmla="*/ 0 w 6656521"/>
                <a:gd name="connsiteY0" fmla="*/ 0 h 677550"/>
                <a:gd name="connsiteX1" fmla="*/ 6656521 w 6656521"/>
                <a:gd name="connsiteY1" fmla="*/ 0 h 677550"/>
                <a:gd name="connsiteX2" fmla="*/ 6656521 w 6656521"/>
                <a:gd name="connsiteY2" fmla="*/ 677550 h 677550"/>
                <a:gd name="connsiteX3" fmla="*/ 0 w 6656521"/>
                <a:gd name="connsiteY3" fmla="*/ 677550 h 677550"/>
                <a:gd name="connsiteX4" fmla="*/ 0 w 6656521"/>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521" h="677550">
                  <a:moveTo>
                    <a:pt x="0" y="0"/>
                  </a:moveTo>
                  <a:lnTo>
                    <a:pt x="6656521" y="0"/>
                  </a:lnTo>
                  <a:lnTo>
                    <a:pt x="6656521" y="677550"/>
                  </a:lnTo>
                  <a:lnTo>
                    <a:pt x="0" y="677550"/>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endParaRPr lang="en-US" sz="3500" kern="1200" dirty="0"/>
            </a:p>
          </p:txBody>
        </p:sp>
        <p:sp>
          <p:nvSpPr>
            <p:cNvPr id="24" name="Oval 23"/>
            <p:cNvSpPr/>
            <p:nvPr/>
          </p:nvSpPr>
          <p:spPr>
            <a:xfrm>
              <a:off x="3872788" y="984415"/>
              <a:ext cx="846937" cy="846937"/>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Freeform 24"/>
            <p:cNvSpPr/>
            <p:nvPr/>
          </p:nvSpPr>
          <p:spPr>
            <a:xfrm>
              <a:off x="4781770" y="2085109"/>
              <a:ext cx="6171008" cy="677550"/>
            </a:xfrm>
            <a:custGeom>
              <a:avLst/>
              <a:gdLst>
                <a:gd name="connsiteX0" fmla="*/ 0 w 6171008"/>
                <a:gd name="connsiteY0" fmla="*/ 0 h 677550"/>
                <a:gd name="connsiteX1" fmla="*/ 6171008 w 6171008"/>
                <a:gd name="connsiteY1" fmla="*/ 0 h 677550"/>
                <a:gd name="connsiteX2" fmla="*/ 6171008 w 6171008"/>
                <a:gd name="connsiteY2" fmla="*/ 677550 h 677550"/>
                <a:gd name="connsiteX3" fmla="*/ 0 w 6171008"/>
                <a:gd name="connsiteY3" fmla="*/ 677550 h 677550"/>
                <a:gd name="connsiteX4" fmla="*/ 0 w 6171008"/>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1008" h="677550">
                  <a:moveTo>
                    <a:pt x="0" y="0"/>
                  </a:moveTo>
                  <a:lnTo>
                    <a:pt x="6171008" y="0"/>
                  </a:lnTo>
                  <a:lnTo>
                    <a:pt x="6171008" y="677550"/>
                  </a:lnTo>
                  <a:lnTo>
                    <a:pt x="0" y="677550"/>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endParaRPr lang="en-US" sz="3500" kern="1200" dirty="0"/>
            </a:p>
          </p:txBody>
        </p:sp>
        <p:sp>
          <p:nvSpPr>
            <p:cNvPr id="26" name="Oval 25"/>
            <p:cNvSpPr/>
            <p:nvPr/>
          </p:nvSpPr>
          <p:spPr>
            <a:xfrm>
              <a:off x="4358301" y="2000415"/>
              <a:ext cx="846937" cy="846937"/>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Freeform 26"/>
            <p:cNvSpPr/>
            <p:nvPr/>
          </p:nvSpPr>
          <p:spPr>
            <a:xfrm>
              <a:off x="4930783" y="3101109"/>
              <a:ext cx="6021995" cy="677550"/>
            </a:xfrm>
            <a:custGeom>
              <a:avLst/>
              <a:gdLst>
                <a:gd name="connsiteX0" fmla="*/ 0 w 6021995"/>
                <a:gd name="connsiteY0" fmla="*/ 0 h 677550"/>
                <a:gd name="connsiteX1" fmla="*/ 6021995 w 6021995"/>
                <a:gd name="connsiteY1" fmla="*/ 0 h 677550"/>
                <a:gd name="connsiteX2" fmla="*/ 6021995 w 6021995"/>
                <a:gd name="connsiteY2" fmla="*/ 677550 h 677550"/>
                <a:gd name="connsiteX3" fmla="*/ 0 w 6021995"/>
                <a:gd name="connsiteY3" fmla="*/ 677550 h 677550"/>
                <a:gd name="connsiteX4" fmla="*/ 0 w 6021995"/>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1995" h="677550">
                  <a:moveTo>
                    <a:pt x="0" y="0"/>
                  </a:moveTo>
                  <a:lnTo>
                    <a:pt x="6021995" y="0"/>
                  </a:lnTo>
                  <a:lnTo>
                    <a:pt x="6021995" y="677550"/>
                  </a:lnTo>
                  <a:lnTo>
                    <a:pt x="0" y="677550"/>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endParaRPr lang="en-US" sz="3500" kern="1200" dirty="0"/>
            </a:p>
          </p:txBody>
        </p:sp>
        <p:sp>
          <p:nvSpPr>
            <p:cNvPr id="28" name="Oval 27"/>
            <p:cNvSpPr/>
            <p:nvPr/>
          </p:nvSpPr>
          <p:spPr>
            <a:xfrm>
              <a:off x="4507314" y="3016415"/>
              <a:ext cx="846937" cy="846937"/>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Freeform 28"/>
            <p:cNvSpPr/>
            <p:nvPr/>
          </p:nvSpPr>
          <p:spPr>
            <a:xfrm>
              <a:off x="4781770" y="4117109"/>
              <a:ext cx="6171008" cy="677550"/>
            </a:xfrm>
            <a:custGeom>
              <a:avLst/>
              <a:gdLst>
                <a:gd name="connsiteX0" fmla="*/ 0 w 6171008"/>
                <a:gd name="connsiteY0" fmla="*/ 0 h 677550"/>
                <a:gd name="connsiteX1" fmla="*/ 6171008 w 6171008"/>
                <a:gd name="connsiteY1" fmla="*/ 0 h 677550"/>
                <a:gd name="connsiteX2" fmla="*/ 6171008 w 6171008"/>
                <a:gd name="connsiteY2" fmla="*/ 677550 h 677550"/>
                <a:gd name="connsiteX3" fmla="*/ 0 w 6171008"/>
                <a:gd name="connsiteY3" fmla="*/ 677550 h 677550"/>
                <a:gd name="connsiteX4" fmla="*/ 0 w 6171008"/>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1008" h="677550">
                  <a:moveTo>
                    <a:pt x="0" y="0"/>
                  </a:moveTo>
                  <a:lnTo>
                    <a:pt x="6171008" y="0"/>
                  </a:lnTo>
                  <a:lnTo>
                    <a:pt x="6171008" y="677550"/>
                  </a:lnTo>
                  <a:lnTo>
                    <a:pt x="0" y="677550"/>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endParaRPr lang="en-US" sz="3500" kern="1200" dirty="0"/>
            </a:p>
          </p:txBody>
        </p:sp>
        <p:sp>
          <p:nvSpPr>
            <p:cNvPr id="30" name="Oval 29"/>
            <p:cNvSpPr/>
            <p:nvPr/>
          </p:nvSpPr>
          <p:spPr>
            <a:xfrm>
              <a:off x="4358301" y="4032415"/>
              <a:ext cx="846937" cy="846937"/>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Freeform 30"/>
            <p:cNvSpPr/>
            <p:nvPr/>
          </p:nvSpPr>
          <p:spPr>
            <a:xfrm>
              <a:off x="4296257" y="5133109"/>
              <a:ext cx="6656521" cy="677550"/>
            </a:xfrm>
            <a:custGeom>
              <a:avLst/>
              <a:gdLst>
                <a:gd name="connsiteX0" fmla="*/ 0 w 6656521"/>
                <a:gd name="connsiteY0" fmla="*/ 0 h 677550"/>
                <a:gd name="connsiteX1" fmla="*/ 6656521 w 6656521"/>
                <a:gd name="connsiteY1" fmla="*/ 0 h 677550"/>
                <a:gd name="connsiteX2" fmla="*/ 6656521 w 6656521"/>
                <a:gd name="connsiteY2" fmla="*/ 677550 h 677550"/>
                <a:gd name="connsiteX3" fmla="*/ 0 w 6656521"/>
                <a:gd name="connsiteY3" fmla="*/ 677550 h 677550"/>
                <a:gd name="connsiteX4" fmla="*/ 0 w 6656521"/>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521" h="677550">
                  <a:moveTo>
                    <a:pt x="0" y="0"/>
                  </a:moveTo>
                  <a:lnTo>
                    <a:pt x="6656521" y="0"/>
                  </a:lnTo>
                  <a:lnTo>
                    <a:pt x="6656521" y="677550"/>
                  </a:lnTo>
                  <a:lnTo>
                    <a:pt x="0" y="677550"/>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endParaRPr lang="en-US" sz="3500" kern="1200" dirty="0"/>
            </a:p>
          </p:txBody>
        </p:sp>
        <p:sp>
          <p:nvSpPr>
            <p:cNvPr id="32" name="Oval 31"/>
            <p:cNvSpPr/>
            <p:nvPr/>
          </p:nvSpPr>
          <p:spPr>
            <a:xfrm>
              <a:off x="3872788" y="5048415"/>
              <a:ext cx="846937" cy="846937"/>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39" name="Text Placeholder 19"/>
          <p:cNvSpPr>
            <a:spLocks noGrp="1"/>
          </p:cNvSpPr>
          <p:nvPr>
            <p:ph type="body" sz="quarter" idx="13"/>
          </p:nvPr>
        </p:nvSpPr>
        <p:spPr>
          <a:xfrm>
            <a:off x="5548312" y="1171988"/>
            <a:ext cx="5210175" cy="478138"/>
          </a:xfrm>
        </p:spPr>
        <p:txBody>
          <a:bodyP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
        <p:nvSpPr>
          <p:cNvPr id="40" name="Text Placeholder 19"/>
          <p:cNvSpPr>
            <a:spLocks noGrp="1"/>
          </p:cNvSpPr>
          <p:nvPr>
            <p:ph type="body" sz="quarter" idx="14"/>
          </p:nvPr>
        </p:nvSpPr>
        <p:spPr>
          <a:xfrm>
            <a:off x="5548311" y="2205841"/>
            <a:ext cx="5210175" cy="478138"/>
          </a:xfrm>
        </p:spPr>
        <p:txBody>
          <a:bodyP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
        <p:nvSpPr>
          <p:cNvPr id="41" name="Text Placeholder 19"/>
          <p:cNvSpPr>
            <a:spLocks noGrp="1"/>
          </p:cNvSpPr>
          <p:nvPr>
            <p:ph type="body" sz="quarter" idx="15"/>
          </p:nvPr>
        </p:nvSpPr>
        <p:spPr>
          <a:xfrm>
            <a:off x="5548311" y="3230677"/>
            <a:ext cx="5210175" cy="478138"/>
          </a:xfrm>
        </p:spPr>
        <p:txBody>
          <a:bodyP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
        <p:nvSpPr>
          <p:cNvPr id="42" name="Text Placeholder 19"/>
          <p:cNvSpPr>
            <a:spLocks noGrp="1"/>
          </p:cNvSpPr>
          <p:nvPr>
            <p:ph type="body" sz="quarter" idx="16"/>
          </p:nvPr>
        </p:nvSpPr>
        <p:spPr>
          <a:xfrm>
            <a:off x="5548310" y="4227817"/>
            <a:ext cx="5210175" cy="478138"/>
          </a:xfrm>
        </p:spPr>
        <p:txBody>
          <a:bodyP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
        <p:nvSpPr>
          <p:cNvPr id="43" name="Text Placeholder 19"/>
          <p:cNvSpPr>
            <a:spLocks noGrp="1"/>
          </p:cNvSpPr>
          <p:nvPr>
            <p:ph type="body" sz="quarter" idx="17"/>
          </p:nvPr>
        </p:nvSpPr>
        <p:spPr>
          <a:xfrm>
            <a:off x="5548309" y="5232814"/>
            <a:ext cx="5210175" cy="478138"/>
          </a:xfrm>
        </p:spPr>
        <p:txBody>
          <a:bodyP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3001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672825"/>
            <a:ext cx="10515600" cy="4351338"/>
          </a:xfrm>
        </p:spPr>
        <p:txBody>
          <a:bodyPr/>
          <a:lstStyle>
            <a:lvl1pPr marL="171450" indent="-171450">
              <a:buClr>
                <a:srgbClr val="00A39C"/>
              </a:buClr>
              <a:buFont typeface="Arial" panose="020B0604020202020204" pitchFamily="34" charset="0"/>
              <a:buChar char="•"/>
              <a:defRPr sz="2400">
                <a:latin typeface="Arial" panose="020B0604020202020204" pitchFamily="34" charset="0"/>
                <a:cs typeface="Arial" panose="020B0604020202020204" pitchFamily="34" charset="0"/>
              </a:defRPr>
            </a:lvl1pPr>
            <a:lvl2pPr marL="623888" indent="-166688">
              <a:buClr>
                <a:srgbClr val="646464"/>
              </a:buClr>
              <a:defRPr>
                <a:latin typeface="Arial" panose="020B0604020202020204" pitchFamily="34" charset="0"/>
                <a:cs typeface="Arial" panose="020B0604020202020204" pitchFamily="34" charset="0"/>
              </a:defRPr>
            </a:lvl2pPr>
            <a:lvl3pPr marL="742950" indent="171450">
              <a:buClr>
                <a:srgbClr val="9F9F9F"/>
              </a:buClr>
              <a:defRPr sz="2400">
                <a:latin typeface="Arial" panose="020B0604020202020204" pitchFamily="34" charset="0"/>
                <a:cs typeface="Arial" panose="020B0604020202020204" pitchFamily="34" charset="0"/>
              </a:defRPr>
            </a:lvl3pPr>
            <a:lvl4pPr marL="1204913" indent="-171450">
              <a:buClr>
                <a:srgbClr val="9F9F9F"/>
              </a:buClr>
              <a:buFont typeface="Arial" panose="020B0604020202020204" pitchFamily="34" charset="0"/>
              <a:buChar char="•"/>
              <a:defRPr sz="2000">
                <a:latin typeface="Arial" panose="020B0604020202020204" pitchFamily="34" charset="0"/>
                <a:cs typeface="Arial" panose="020B0604020202020204" pitchFamily="34" charset="0"/>
              </a:defRPr>
            </a:lvl4pPr>
          </a:lstStyle>
          <a:p>
            <a:pPr lvl="0"/>
            <a:r>
              <a:rPr lang="en-US" dirty="0"/>
              <a:t>First line here</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6" name="Slide Number Placeholder 5"/>
          <p:cNvSpPr>
            <a:spLocks noGrp="1"/>
          </p:cNvSpPr>
          <p:nvPr>
            <p:ph type="sldNum" sz="quarter" idx="12"/>
          </p:nvPr>
        </p:nvSpPr>
        <p:spPr/>
        <p:txBody>
          <a:bodyPr/>
          <a:lstStyle/>
          <a:p>
            <a:fld id="{86372ECE-874C-4220-A151-1B5454B94937}" type="slidenum">
              <a:rPr lang="en-US" smtClean="0"/>
              <a:t>‹#›</a:t>
            </a:fld>
            <a:endParaRPr lang="en-US" dirty="0"/>
          </a:p>
        </p:txBody>
      </p:sp>
      <p:sp>
        <p:nvSpPr>
          <p:cNvPr id="7" name="Frame 6">
            <a:extLst>
              <a:ext uri="{FF2B5EF4-FFF2-40B4-BE49-F238E27FC236}">
                <a16:creationId xmlns:a16="http://schemas.microsoft.com/office/drawing/2014/main" id="{AE689F0F-2C57-4775-AF9A-608CCBA85599}"/>
              </a:ext>
            </a:extLst>
          </p:cNvPr>
          <p:cNvSpPr/>
          <p:nvPr userDrawn="1"/>
        </p:nvSpPr>
        <p:spPr>
          <a:xfrm>
            <a:off x="0" y="0"/>
            <a:ext cx="12192000" cy="6858000"/>
          </a:xfrm>
          <a:prstGeom prst="frame">
            <a:avLst>
              <a:gd name="adj1" fmla="val 1187"/>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 name="Straight Connector 7">
            <a:extLst>
              <a:ext uri="{FF2B5EF4-FFF2-40B4-BE49-F238E27FC236}">
                <a16:creationId xmlns:a16="http://schemas.microsoft.com/office/drawing/2014/main" id="{88AD986F-563A-4365-BC42-37322298D0AE}"/>
              </a:ext>
            </a:extLst>
          </p:cNvPr>
          <p:cNvCxnSpPr/>
          <p:nvPr userDrawn="1"/>
        </p:nvCxnSpPr>
        <p:spPr>
          <a:xfrm>
            <a:off x="609600" y="1340638"/>
            <a:ext cx="10972800" cy="0"/>
          </a:xfrm>
          <a:prstGeom prst="line">
            <a:avLst/>
          </a:prstGeom>
          <a:ln w="25400">
            <a:solidFill>
              <a:srgbClr val="00A39C"/>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838200" y="437621"/>
            <a:ext cx="10515600" cy="779463"/>
          </a:xfrm>
        </p:spPr>
        <p:txBody>
          <a:bodyPr>
            <a:normAutofit/>
          </a:bodyPr>
          <a:lstStyle>
            <a:lvl1pPr>
              <a:defRPr sz="3200">
                <a:solidFill>
                  <a:srgbClr val="00A39C"/>
                </a:solidFill>
                <a:latin typeface="Arial" panose="020B0604020202020204" pitchFamily="34" charset="0"/>
                <a:cs typeface="Arial" panose="020B0604020202020204" pitchFamily="34" charset="0"/>
              </a:defRPr>
            </a:lvl1pPr>
          </a:lstStyle>
          <a:p>
            <a:r>
              <a:rPr lang="en-US" dirty="0"/>
              <a:t>Title</a:t>
            </a:r>
          </a:p>
        </p:txBody>
      </p:sp>
      <p:sp>
        <p:nvSpPr>
          <p:cNvPr id="9" name="Footer Placeholder 4"/>
          <p:cNvSpPr>
            <a:spLocks noGrp="1"/>
          </p:cNvSpPr>
          <p:nvPr>
            <p:ph type="ftr" sz="quarter" idx="3"/>
          </p:nvPr>
        </p:nvSpPr>
        <p:spPr>
          <a:xfrm>
            <a:off x="106326" y="6356350"/>
            <a:ext cx="398865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pPr algn="l"/>
            <a:r>
              <a:rPr lang="en-US" dirty="0" smtClean="0"/>
              <a:t>© 2020 Object Management Group </a:t>
            </a:r>
            <a:endParaRPr lang="en-US" dirty="0"/>
          </a:p>
        </p:txBody>
      </p:sp>
    </p:spTree>
    <p:extLst>
      <p:ext uri="{BB962C8B-B14F-4D97-AF65-F5344CB8AC3E}">
        <p14:creationId xmlns:p14="http://schemas.microsoft.com/office/powerpoint/2010/main" val="174611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lgn="l">
              <a:defRPr/>
            </a:lvl1pPr>
          </a:lstStyle>
          <a:p>
            <a:r>
              <a:rPr lang="en-US" dirty="0" smtClean="0"/>
              <a:t>© 2020 Object Management Group </a:t>
            </a:r>
            <a:endParaRPr lang="en-US" dirty="0"/>
          </a:p>
        </p:txBody>
      </p:sp>
      <p:sp>
        <p:nvSpPr>
          <p:cNvPr id="6" name="Slide Number Placeholder 5"/>
          <p:cNvSpPr>
            <a:spLocks noGrp="1"/>
          </p:cNvSpPr>
          <p:nvPr>
            <p:ph type="sldNum" sz="quarter" idx="12"/>
          </p:nvPr>
        </p:nvSpPr>
        <p:spPr/>
        <p:txBody>
          <a:bodyPr/>
          <a:lstStyle/>
          <a:p>
            <a:fld id="{86372ECE-874C-4220-A151-1B5454B94937}" type="slidenum">
              <a:rPr lang="en-US" smtClean="0"/>
              <a:t>‹#›</a:t>
            </a:fld>
            <a:endParaRPr lang="en-US" dirty="0"/>
          </a:p>
        </p:txBody>
      </p:sp>
      <p:sp>
        <p:nvSpPr>
          <p:cNvPr id="7" name="Frame 6">
            <a:extLst>
              <a:ext uri="{FF2B5EF4-FFF2-40B4-BE49-F238E27FC236}">
                <a16:creationId xmlns:a16="http://schemas.microsoft.com/office/drawing/2014/main" id="{AE689F0F-2C57-4775-AF9A-608CCBA85599}"/>
              </a:ext>
            </a:extLst>
          </p:cNvPr>
          <p:cNvSpPr/>
          <p:nvPr userDrawn="1"/>
        </p:nvSpPr>
        <p:spPr>
          <a:xfrm>
            <a:off x="0" y="0"/>
            <a:ext cx="12192000" cy="6858000"/>
          </a:xfrm>
          <a:prstGeom prst="frame">
            <a:avLst>
              <a:gd name="adj1" fmla="val 1187"/>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 name="Straight Connector 7">
            <a:extLst>
              <a:ext uri="{FF2B5EF4-FFF2-40B4-BE49-F238E27FC236}">
                <a16:creationId xmlns:a16="http://schemas.microsoft.com/office/drawing/2014/main" id="{88AD986F-563A-4365-BC42-37322298D0AE}"/>
              </a:ext>
            </a:extLst>
          </p:cNvPr>
          <p:cNvCxnSpPr/>
          <p:nvPr userDrawn="1"/>
        </p:nvCxnSpPr>
        <p:spPr>
          <a:xfrm>
            <a:off x="609600" y="1340638"/>
            <a:ext cx="10972800" cy="0"/>
          </a:xfrm>
          <a:prstGeom prst="line">
            <a:avLst/>
          </a:prstGeom>
          <a:ln w="25400">
            <a:solidFill>
              <a:srgbClr val="00A39C"/>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838200" y="437621"/>
            <a:ext cx="10515600" cy="779463"/>
          </a:xfrm>
        </p:spPr>
        <p:txBody>
          <a:bodyPr>
            <a:normAutofit/>
          </a:bodyPr>
          <a:lstStyle>
            <a:lvl1pPr>
              <a:defRPr sz="3200">
                <a:solidFill>
                  <a:srgbClr val="00A39C"/>
                </a:solidFill>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89367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lgn="l">
              <a:defRPr/>
            </a:lvl1pPr>
          </a:lstStyle>
          <a:p>
            <a:r>
              <a:rPr lang="en-US" dirty="0" smtClean="0"/>
              <a:t>© 2020 Object Management Group </a:t>
            </a:r>
            <a:endParaRPr lang="en-US" dirty="0"/>
          </a:p>
        </p:txBody>
      </p:sp>
      <p:sp>
        <p:nvSpPr>
          <p:cNvPr id="7" name="Slide Number Placeholder 6"/>
          <p:cNvSpPr>
            <a:spLocks noGrp="1"/>
          </p:cNvSpPr>
          <p:nvPr>
            <p:ph type="sldNum" sz="quarter" idx="12"/>
          </p:nvPr>
        </p:nvSpPr>
        <p:spPr/>
        <p:txBody>
          <a:bodyPr/>
          <a:lstStyle/>
          <a:p>
            <a:fld id="{86372ECE-874C-4220-A151-1B5454B94937}" type="slidenum">
              <a:rPr lang="en-US" smtClean="0"/>
              <a:t>‹#›</a:t>
            </a:fld>
            <a:endParaRPr lang="en-US" dirty="0"/>
          </a:p>
        </p:txBody>
      </p:sp>
      <p:sp>
        <p:nvSpPr>
          <p:cNvPr id="11" name="Title 1"/>
          <p:cNvSpPr>
            <a:spLocks noGrp="1"/>
          </p:cNvSpPr>
          <p:nvPr>
            <p:ph type="title" hasCustomPrompt="1"/>
          </p:nvPr>
        </p:nvSpPr>
        <p:spPr>
          <a:xfrm>
            <a:off x="838200" y="437621"/>
            <a:ext cx="10515600" cy="779463"/>
          </a:xfrm>
        </p:spPr>
        <p:txBody>
          <a:bodyPr>
            <a:normAutofit/>
          </a:bodyPr>
          <a:lstStyle>
            <a:lvl1pPr>
              <a:defRPr sz="3200">
                <a:solidFill>
                  <a:srgbClr val="00A39C"/>
                </a:solidFill>
                <a:latin typeface="Arial" panose="020B0604020202020204" pitchFamily="34" charset="0"/>
                <a:cs typeface="Arial" panose="020B0604020202020204" pitchFamily="34" charset="0"/>
              </a:defRPr>
            </a:lvl1pPr>
          </a:lstStyle>
          <a:p>
            <a:r>
              <a:rPr lang="en-US" dirty="0"/>
              <a:t>Title</a:t>
            </a:r>
          </a:p>
        </p:txBody>
      </p:sp>
      <p:cxnSp>
        <p:nvCxnSpPr>
          <p:cNvPr id="12" name="Straight Connector 11">
            <a:extLst>
              <a:ext uri="{FF2B5EF4-FFF2-40B4-BE49-F238E27FC236}">
                <a16:creationId xmlns:a16="http://schemas.microsoft.com/office/drawing/2014/main" id="{88AD986F-563A-4365-BC42-37322298D0AE}"/>
              </a:ext>
            </a:extLst>
          </p:cNvPr>
          <p:cNvCxnSpPr/>
          <p:nvPr userDrawn="1"/>
        </p:nvCxnSpPr>
        <p:spPr>
          <a:xfrm>
            <a:off x="609600" y="1340638"/>
            <a:ext cx="10972800" cy="0"/>
          </a:xfrm>
          <a:prstGeom prst="line">
            <a:avLst/>
          </a:prstGeom>
          <a:ln w="25400">
            <a:solidFill>
              <a:srgbClr val="00A39C"/>
            </a:solidFill>
          </a:ln>
        </p:spPr>
        <p:style>
          <a:lnRef idx="1">
            <a:schemeClr val="accent1"/>
          </a:lnRef>
          <a:fillRef idx="0">
            <a:schemeClr val="accent1"/>
          </a:fillRef>
          <a:effectRef idx="0">
            <a:schemeClr val="accent1"/>
          </a:effectRef>
          <a:fontRef idx="minor">
            <a:schemeClr val="tx1"/>
          </a:fontRef>
        </p:style>
      </p:cxnSp>
      <p:sp>
        <p:nvSpPr>
          <p:cNvPr id="14" name="Frame 13">
            <a:extLst>
              <a:ext uri="{FF2B5EF4-FFF2-40B4-BE49-F238E27FC236}">
                <a16:creationId xmlns:a16="http://schemas.microsoft.com/office/drawing/2014/main" id="{AE689F0F-2C57-4775-AF9A-608CCBA85599}"/>
              </a:ext>
            </a:extLst>
          </p:cNvPr>
          <p:cNvSpPr/>
          <p:nvPr userDrawn="1"/>
        </p:nvSpPr>
        <p:spPr>
          <a:xfrm>
            <a:off x="0" y="0"/>
            <a:ext cx="12192000" cy="6858000"/>
          </a:xfrm>
          <a:prstGeom prst="frame">
            <a:avLst>
              <a:gd name="adj1" fmla="val 1187"/>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Content Placeholder 2"/>
          <p:cNvSpPr>
            <a:spLocks noGrp="1"/>
          </p:cNvSpPr>
          <p:nvPr>
            <p:ph idx="1" hasCustomPrompt="1"/>
          </p:nvPr>
        </p:nvSpPr>
        <p:spPr>
          <a:xfrm>
            <a:off x="838200" y="1672825"/>
            <a:ext cx="5110162" cy="4351338"/>
          </a:xfrm>
        </p:spPr>
        <p:txBody>
          <a:bodyPr/>
          <a:lstStyle>
            <a:lvl1pPr marL="171450" indent="-171450">
              <a:buClr>
                <a:srgbClr val="00A39C"/>
              </a:buClr>
              <a:buFont typeface="Arial" panose="020B0604020202020204" pitchFamily="34" charset="0"/>
              <a:buChar char="•"/>
              <a:defRPr sz="2400">
                <a:latin typeface="Arial" panose="020B0604020202020204" pitchFamily="34" charset="0"/>
                <a:cs typeface="Arial" panose="020B0604020202020204" pitchFamily="34" charset="0"/>
              </a:defRPr>
            </a:lvl1pPr>
            <a:lvl2pPr marL="623888" indent="-166688">
              <a:buClr>
                <a:srgbClr val="646464"/>
              </a:buClr>
              <a:defRPr>
                <a:latin typeface="Arial" panose="020B0604020202020204" pitchFamily="34" charset="0"/>
                <a:cs typeface="Arial" panose="020B0604020202020204" pitchFamily="34" charset="0"/>
              </a:defRPr>
            </a:lvl2pPr>
            <a:lvl3pPr marL="742950" indent="171450">
              <a:buClr>
                <a:srgbClr val="9F9F9F"/>
              </a:buClr>
              <a:defRPr sz="2400">
                <a:latin typeface="Arial" panose="020B0604020202020204" pitchFamily="34" charset="0"/>
                <a:cs typeface="Arial" panose="020B0604020202020204" pitchFamily="34" charset="0"/>
              </a:defRPr>
            </a:lvl3pPr>
            <a:lvl4pPr marL="1204913" indent="-171450">
              <a:buClr>
                <a:srgbClr val="9F9F9F"/>
              </a:buClr>
              <a:buFont typeface="Arial" panose="020B0604020202020204" pitchFamily="34" charset="0"/>
              <a:buChar char="•"/>
              <a:defRPr sz="2000">
                <a:latin typeface="Arial" panose="020B0604020202020204" pitchFamily="34" charset="0"/>
                <a:cs typeface="Arial" panose="020B0604020202020204" pitchFamily="34" charset="0"/>
              </a:defRPr>
            </a:lvl4pPr>
          </a:lstStyle>
          <a:p>
            <a:pPr lvl="0"/>
            <a:r>
              <a:rPr lang="en-US" dirty="0"/>
              <a:t>First line here</a:t>
            </a:r>
          </a:p>
          <a:p>
            <a:pPr lvl="1"/>
            <a:r>
              <a:rPr lang="en-US" dirty="0"/>
              <a:t>Second level</a:t>
            </a:r>
          </a:p>
          <a:p>
            <a:pPr lvl="2"/>
            <a:r>
              <a:rPr lang="en-US" dirty="0"/>
              <a:t>Third level</a:t>
            </a:r>
          </a:p>
        </p:txBody>
      </p:sp>
      <p:sp>
        <p:nvSpPr>
          <p:cNvPr id="17" name="Content Placeholder 2"/>
          <p:cNvSpPr>
            <a:spLocks noGrp="1"/>
          </p:cNvSpPr>
          <p:nvPr>
            <p:ph idx="13" hasCustomPrompt="1"/>
          </p:nvPr>
        </p:nvSpPr>
        <p:spPr>
          <a:xfrm>
            <a:off x="6243638" y="1672825"/>
            <a:ext cx="5110162" cy="4351338"/>
          </a:xfrm>
        </p:spPr>
        <p:txBody>
          <a:bodyPr/>
          <a:lstStyle>
            <a:lvl1pPr marL="171450" indent="-171450">
              <a:buClr>
                <a:srgbClr val="00A39C"/>
              </a:buClr>
              <a:buFont typeface="Arial" panose="020B0604020202020204" pitchFamily="34" charset="0"/>
              <a:buChar char="•"/>
              <a:defRPr sz="2400">
                <a:latin typeface="Arial" panose="020B0604020202020204" pitchFamily="34" charset="0"/>
                <a:cs typeface="Arial" panose="020B0604020202020204" pitchFamily="34" charset="0"/>
              </a:defRPr>
            </a:lvl1pPr>
            <a:lvl2pPr marL="623888" indent="-166688">
              <a:buClr>
                <a:srgbClr val="646464"/>
              </a:buClr>
              <a:defRPr>
                <a:latin typeface="Arial" panose="020B0604020202020204" pitchFamily="34" charset="0"/>
                <a:cs typeface="Arial" panose="020B0604020202020204" pitchFamily="34" charset="0"/>
              </a:defRPr>
            </a:lvl2pPr>
            <a:lvl3pPr marL="742950" indent="171450">
              <a:buClr>
                <a:srgbClr val="9F9F9F"/>
              </a:buClr>
              <a:defRPr sz="2400">
                <a:latin typeface="Arial" panose="020B0604020202020204" pitchFamily="34" charset="0"/>
                <a:cs typeface="Arial" panose="020B0604020202020204" pitchFamily="34" charset="0"/>
              </a:defRPr>
            </a:lvl3pPr>
            <a:lvl4pPr marL="1204913" indent="-171450">
              <a:buClr>
                <a:srgbClr val="9F9F9F"/>
              </a:buClr>
              <a:buFont typeface="Arial" panose="020B0604020202020204" pitchFamily="34" charset="0"/>
              <a:buChar char="•"/>
              <a:defRPr sz="2000">
                <a:latin typeface="Arial" panose="020B0604020202020204" pitchFamily="34" charset="0"/>
                <a:cs typeface="Arial" panose="020B0604020202020204" pitchFamily="34" charset="0"/>
              </a:defRPr>
            </a:lvl4pPr>
          </a:lstStyle>
          <a:p>
            <a:pPr lvl="0"/>
            <a:r>
              <a:rPr lang="en-US" dirty="0"/>
              <a:t>First line here</a:t>
            </a:r>
          </a:p>
          <a:p>
            <a:pPr lvl="1"/>
            <a:r>
              <a:rPr lang="en-US" dirty="0"/>
              <a:t>Second level</a:t>
            </a:r>
          </a:p>
          <a:p>
            <a:pPr lvl="2"/>
            <a:r>
              <a:rPr lang="en-US" dirty="0"/>
              <a:t>Third level</a:t>
            </a:r>
          </a:p>
        </p:txBody>
      </p:sp>
    </p:spTree>
    <p:extLst>
      <p:ext uri="{BB962C8B-B14F-4D97-AF65-F5344CB8AC3E}">
        <p14:creationId xmlns:p14="http://schemas.microsoft.com/office/powerpoint/2010/main" val="2772308636"/>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64781" r="-1"/>
          <a:stretch/>
        </p:blipFill>
        <p:spPr>
          <a:xfrm>
            <a:off x="7888406" y="-12548"/>
            <a:ext cx="4303594" cy="6870548"/>
          </a:xfrm>
          <a:prstGeom prst="rect">
            <a:avLst/>
          </a:prstGeom>
        </p:spPr>
      </p:pic>
      <p:sp>
        <p:nvSpPr>
          <p:cNvPr id="6" name="Rectangle 5"/>
          <p:cNvSpPr/>
          <p:nvPr userDrawn="1"/>
        </p:nvSpPr>
        <p:spPr>
          <a:xfrm>
            <a:off x="0" y="0"/>
            <a:ext cx="7943274" cy="6858000"/>
          </a:xfrm>
          <a:prstGeom prst="rect">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7B023CF6-8319-4976-943E-3EA89650C4A2}"/>
              </a:ext>
            </a:extLst>
          </p:cNvPr>
          <p:cNvCxnSpPr/>
          <p:nvPr userDrawn="1"/>
        </p:nvCxnSpPr>
        <p:spPr>
          <a:xfrm>
            <a:off x="7903511" y="-12088"/>
            <a:ext cx="39763" cy="6870088"/>
          </a:xfrm>
          <a:prstGeom prst="line">
            <a:avLst/>
          </a:prstGeom>
          <a:ln w="101600">
            <a:solidFill>
              <a:srgbClr val="64646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10A888D-3BB4-4785-A7D0-ECCB9559FF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37450" y="6345690"/>
            <a:ext cx="914400" cy="413657"/>
          </a:xfrm>
          <a:prstGeom prst="rect">
            <a:avLst/>
          </a:prstGeom>
        </p:spPr>
      </p:pic>
      <p:sp>
        <p:nvSpPr>
          <p:cNvPr id="11" name="Title 1">
            <a:extLst>
              <a:ext uri="{FF2B5EF4-FFF2-40B4-BE49-F238E27FC236}">
                <a16:creationId xmlns:a16="http://schemas.microsoft.com/office/drawing/2014/main" id="{3585BCD1-A870-4B52-8D98-5616224613DC}"/>
              </a:ext>
            </a:extLst>
          </p:cNvPr>
          <p:cNvSpPr>
            <a:spLocks noGrp="1"/>
          </p:cNvSpPr>
          <p:nvPr>
            <p:ph type="title" hasCustomPrompt="1"/>
          </p:nvPr>
        </p:nvSpPr>
        <p:spPr>
          <a:xfrm>
            <a:off x="275216" y="2515394"/>
            <a:ext cx="7613190" cy="1325563"/>
          </a:xfrm>
        </p:spPr>
        <p:txBody>
          <a:bodyPr/>
          <a:lstStyle>
            <a:lvl1pPr>
              <a:defRPr b="1" baseline="0">
                <a:solidFill>
                  <a:schemeClr val="bg1"/>
                </a:solidFill>
                <a:latin typeface="Arial" panose="020B0604020202020204" pitchFamily="34" charset="0"/>
                <a:cs typeface="Arial" panose="020B0604020202020204" pitchFamily="34" charset="0"/>
              </a:defRPr>
            </a:lvl1pPr>
          </a:lstStyle>
          <a:p>
            <a:r>
              <a:rPr lang="en-US" dirty="0"/>
              <a:t>Section Break</a:t>
            </a:r>
          </a:p>
        </p:txBody>
      </p:sp>
    </p:spTree>
    <p:extLst>
      <p:ext uri="{BB962C8B-B14F-4D97-AF65-F5344CB8AC3E}">
        <p14:creationId xmlns:p14="http://schemas.microsoft.com/office/powerpoint/2010/main" val="201242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F1AF04-CECE-4CB6-90B8-F1552E542DE2}"/>
              </a:ext>
            </a:extLst>
          </p:cNvPr>
          <p:cNvSpPr/>
          <p:nvPr userDrawn="1"/>
        </p:nvSpPr>
        <p:spPr>
          <a:xfrm>
            <a:off x="1" y="58153"/>
            <a:ext cx="4038599" cy="6799847"/>
          </a:xfrm>
          <a:prstGeom prst="rect">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lgn="l">
              <a:defRPr>
                <a:solidFill>
                  <a:schemeClr val="bg1"/>
                </a:solidFill>
              </a:defRPr>
            </a:lvl1pPr>
          </a:lstStyle>
          <a:p>
            <a:r>
              <a:rPr lang="en-US" dirty="0" smtClean="0"/>
              <a:t>© 2020 Object Management Group </a:t>
            </a:r>
            <a:endParaRPr lang="en-US" dirty="0"/>
          </a:p>
        </p:txBody>
      </p:sp>
      <p:sp>
        <p:nvSpPr>
          <p:cNvPr id="6" name="Slide Number Placeholder 5"/>
          <p:cNvSpPr>
            <a:spLocks noGrp="1"/>
          </p:cNvSpPr>
          <p:nvPr>
            <p:ph type="sldNum" sz="quarter" idx="12"/>
          </p:nvPr>
        </p:nvSpPr>
        <p:spPr/>
        <p:txBody>
          <a:bodyPr/>
          <a:lstStyle/>
          <a:p>
            <a:fld id="{86372ECE-874C-4220-A151-1B5454B94937}" type="slidenum">
              <a:rPr lang="en-US" smtClean="0"/>
              <a:t>‹#›</a:t>
            </a:fld>
            <a:endParaRPr lang="en-US" dirty="0"/>
          </a:p>
        </p:txBody>
      </p:sp>
      <p:sp>
        <p:nvSpPr>
          <p:cNvPr id="8" name="Frame 7">
            <a:extLst>
              <a:ext uri="{FF2B5EF4-FFF2-40B4-BE49-F238E27FC236}">
                <a16:creationId xmlns:a16="http://schemas.microsoft.com/office/drawing/2014/main" id="{AE689F0F-2C57-4775-AF9A-608CCBA85599}"/>
              </a:ext>
            </a:extLst>
          </p:cNvPr>
          <p:cNvSpPr/>
          <p:nvPr userDrawn="1"/>
        </p:nvSpPr>
        <p:spPr>
          <a:xfrm>
            <a:off x="0" y="0"/>
            <a:ext cx="12192000" cy="6858000"/>
          </a:xfrm>
          <a:prstGeom prst="frame">
            <a:avLst>
              <a:gd name="adj1" fmla="val 1187"/>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 Placeholder 19"/>
          <p:cNvSpPr>
            <a:spLocks noGrp="1"/>
          </p:cNvSpPr>
          <p:nvPr>
            <p:ph type="body" sz="quarter" idx="14"/>
          </p:nvPr>
        </p:nvSpPr>
        <p:spPr>
          <a:xfrm>
            <a:off x="4322649" y="792956"/>
            <a:ext cx="7532278" cy="5273675"/>
          </a:xfrm>
        </p:spPr>
        <p:txBody>
          <a:bodyPr/>
          <a:lstStyle>
            <a:lvl1pPr marL="457200" indent="-457200">
              <a:buClr>
                <a:srgbClr val="00A39C"/>
              </a:buClr>
              <a:buFont typeface="Arial" panose="020B0604020202020204" pitchFamily="34" charset="0"/>
              <a:buChar char="•"/>
              <a:defRPr>
                <a:latin typeface="Arial" panose="020B0604020202020204" pitchFamily="34" charset="0"/>
                <a:cs typeface="Arial" panose="020B0604020202020204" pitchFamily="34" charset="0"/>
              </a:defRPr>
            </a:lvl1pPr>
            <a:lvl2pPr>
              <a:buClr>
                <a:srgbClr val="00A39C"/>
              </a:buCl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0" name="Title 8">
            <a:extLst>
              <a:ext uri="{FF2B5EF4-FFF2-40B4-BE49-F238E27FC236}">
                <a16:creationId xmlns:a16="http://schemas.microsoft.com/office/drawing/2014/main" id="{2381CF92-965F-4DB2-BAA9-67DE00FF1F32}"/>
              </a:ext>
            </a:extLst>
          </p:cNvPr>
          <p:cNvSpPr>
            <a:spLocks noGrp="1"/>
          </p:cNvSpPr>
          <p:nvPr>
            <p:ph type="title"/>
          </p:nvPr>
        </p:nvSpPr>
        <p:spPr>
          <a:xfrm>
            <a:off x="337073" y="792956"/>
            <a:ext cx="3370888" cy="5272088"/>
          </a:xfrm>
        </p:spPr>
        <p:txBody>
          <a:bodyPr anchor="t"/>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20298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06326" y="6356350"/>
            <a:ext cx="398865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pPr algn="l"/>
            <a:r>
              <a:rPr lang="en-US" dirty="0" smtClean="0"/>
              <a:t>© 2020 Object Management Group </a:t>
            </a:r>
            <a:endParaRPr lang="en-US" dirty="0"/>
          </a:p>
        </p:txBody>
      </p:sp>
      <p:sp>
        <p:nvSpPr>
          <p:cNvPr id="6" name="Slide Number Placeholder 5"/>
          <p:cNvSpPr>
            <a:spLocks noGrp="1"/>
          </p:cNvSpPr>
          <p:nvPr>
            <p:ph type="sldNum" sz="quarter" idx="4"/>
          </p:nvPr>
        </p:nvSpPr>
        <p:spPr>
          <a:xfrm>
            <a:off x="5910719" y="6356350"/>
            <a:ext cx="370562"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6372ECE-874C-4220-A151-1B5454B94937}" type="slidenum">
              <a:rPr lang="en-US" smtClean="0"/>
              <a:pPr/>
              <a:t>‹#›</a:t>
            </a:fld>
            <a:endParaRPr lang="en-US" dirty="0"/>
          </a:p>
        </p:txBody>
      </p:sp>
      <p:pic>
        <p:nvPicPr>
          <p:cNvPr id="10" name="Picture 9">
            <a:extLst>
              <a:ext uri="{FF2B5EF4-FFF2-40B4-BE49-F238E27FC236}">
                <a16:creationId xmlns:a16="http://schemas.microsoft.com/office/drawing/2014/main" id="{B5F03583-4F07-4135-B1EA-0632E40D2EA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210365" y="6349118"/>
            <a:ext cx="765839" cy="379755"/>
          </a:xfrm>
          <a:prstGeom prst="rect">
            <a:avLst/>
          </a:prstGeom>
        </p:spPr>
      </p:pic>
    </p:spTree>
    <p:extLst>
      <p:ext uri="{BB962C8B-B14F-4D97-AF65-F5344CB8AC3E}">
        <p14:creationId xmlns:p14="http://schemas.microsoft.com/office/powerpoint/2010/main" val="858094792"/>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5" r:id="rId3"/>
    <p:sldLayoutId id="2147483660" r:id="rId4"/>
    <p:sldLayoutId id="2147483650" r:id="rId5"/>
    <p:sldLayoutId id="2147483667" r:id="rId6"/>
    <p:sldLayoutId id="2147483652" r:id="rId7"/>
    <p:sldLayoutId id="2147483661" r:id="rId8"/>
    <p:sldLayoutId id="2147483651" r:id="rId9"/>
    <p:sldLayoutId id="2147483654" r:id="rId10"/>
    <p:sldLayoutId id="2147483672" r:id="rId11"/>
    <p:sldLayoutId id="2147483675" r:id="rId12"/>
    <p:sldLayoutId id="2147483655" r:id="rId13"/>
    <p:sldLayoutId id="2147483674" r:id="rId14"/>
    <p:sldLayoutId id="2147483669" r:id="rId15"/>
    <p:sldLayoutId id="2147483671" r:id="rId16"/>
  </p:sldLayoutIdLst>
  <p:hf hdr="0" dt="0"/>
  <p:txStyles>
    <p:titleStyle>
      <a:lvl1pPr algn="l" defTabSz="914400" rtl="0" eaLnBrk="1" latinLnBrk="0" hangingPunct="1">
        <a:lnSpc>
          <a:spcPct val="90000"/>
        </a:lnSpc>
        <a:spcBef>
          <a:spcPct val="0"/>
        </a:spcBef>
        <a:buNone/>
        <a:defRPr sz="4400" kern="1200">
          <a:solidFill>
            <a:srgbClr val="00A39C"/>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F9F9F"/>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F9F9F"/>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F9F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bpm-plus.org/virtual-march-2020/pdf/veteran-care-without-boundaries-3-11-20.pdf" TargetMode="External"/><Relationship Id="rId2" Type="http://schemas.openxmlformats.org/officeDocument/2006/relationships/hyperlink" Target="https://www.bpm-plus.org/virtual-march-2020/pdf/veteran-care-without-boundaries-handout.pdf" TargetMode="External"/><Relationship Id="rId1" Type="http://schemas.openxmlformats.org/officeDocument/2006/relationships/slideLayout" Target="../slideLayouts/slideLayout6.xml"/><Relationship Id="rId4" Type="http://schemas.openxmlformats.org/officeDocument/2006/relationships/hyperlink" Target="https://www.bpm-plus.org/virtual-march-2020/pdf/knowledge-mgt-handout.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86258" y="780189"/>
            <a:ext cx="11019484" cy="781911"/>
          </a:xfrm>
        </p:spPr>
        <p:txBody>
          <a:bodyPr/>
          <a:lstStyle/>
          <a:p>
            <a:r>
              <a:rPr lang="en-US" sz="4000" dirty="0" smtClean="0"/>
              <a:t>E</a:t>
            </a:r>
            <a:r>
              <a:rPr lang="en-US" sz="4000" dirty="0" smtClean="0"/>
              <a:t>-WORKSHOP </a:t>
            </a:r>
            <a:r>
              <a:rPr lang="en-US" sz="4000" dirty="0" smtClean="0"/>
              <a:t>March 24-26, 2020</a:t>
            </a:r>
            <a:endParaRPr lang="en-US" sz="4000" dirty="0"/>
          </a:p>
        </p:txBody>
      </p:sp>
      <p:sp>
        <p:nvSpPr>
          <p:cNvPr id="3" name="Text Placeholder 2"/>
          <p:cNvSpPr>
            <a:spLocks noGrp="1"/>
          </p:cNvSpPr>
          <p:nvPr>
            <p:ph type="body" sz="quarter" idx="14"/>
          </p:nvPr>
        </p:nvSpPr>
        <p:spPr>
          <a:xfrm>
            <a:off x="586258" y="1999390"/>
            <a:ext cx="6428234" cy="421641"/>
          </a:xfrm>
        </p:spPr>
        <p:txBody>
          <a:bodyPr/>
          <a:lstStyle/>
          <a:p>
            <a:r>
              <a:rPr lang="en-US" sz="2400" dirty="0" smtClean="0"/>
              <a:t>Authoring Working Group</a:t>
            </a:r>
          </a:p>
          <a:p>
            <a:r>
              <a:rPr lang="en-US" sz="2400" dirty="0" smtClean="0"/>
              <a:t>Wednesday, March 25</a:t>
            </a:r>
            <a:endParaRPr lang="en-US" sz="2400" dirty="0" smtClean="0"/>
          </a:p>
        </p:txBody>
      </p:sp>
      <p:sp>
        <p:nvSpPr>
          <p:cNvPr id="4" name="Text Placeholder 2"/>
          <p:cNvSpPr txBox="1">
            <a:spLocks/>
          </p:cNvSpPr>
          <p:nvPr/>
        </p:nvSpPr>
        <p:spPr>
          <a:xfrm>
            <a:off x="732962" y="3701604"/>
            <a:ext cx="4399956" cy="5046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80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F9F9F"/>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F9F9F"/>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F9F9F"/>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Prepared by Amy Stowers, MS, RN, PMP, BPM2 Certified Fund.</a:t>
            </a:r>
          </a:p>
          <a:p>
            <a:endParaRPr lang="en-US" sz="2400" dirty="0"/>
          </a:p>
          <a:p>
            <a:r>
              <a:rPr lang="en-US" sz="2400" dirty="0" smtClean="0"/>
              <a:t>March </a:t>
            </a:r>
            <a:r>
              <a:rPr lang="en-US" sz="2400" dirty="0" smtClean="0"/>
              <a:t>25, </a:t>
            </a:r>
            <a:r>
              <a:rPr lang="en-US" sz="2400" dirty="0" smtClean="0"/>
              <a:t>2020</a:t>
            </a:r>
            <a:endParaRPr lang="en-US" sz="2400" dirty="0"/>
          </a:p>
        </p:txBody>
      </p:sp>
    </p:spTree>
    <p:extLst>
      <p:ext uri="{BB962C8B-B14F-4D97-AF65-F5344CB8AC3E}">
        <p14:creationId xmlns:p14="http://schemas.microsoft.com/office/powerpoint/2010/main" val="1134201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67729747"/>
              </p:ext>
            </p:extLst>
          </p:nvPr>
        </p:nvGraphicFramePr>
        <p:xfrm>
          <a:off x="380427" y="1683242"/>
          <a:ext cx="3714549" cy="4107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86372ECE-874C-4220-A151-1B5454B94937}" type="slidenum">
              <a:rPr lang="en-US" smtClean="0"/>
              <a:t>10</a:t>
            </a:fld>
            <a:endParaRPr lang="en-US" dirty="0"/>
          </a:p>
        </p:txBody>
      </p:sp>
      <p:sp>
        <p:nvSpPr>
          <p:cNvPr id="4" name="Title 3"/>
          <p:cNvSpPr>
            <a:spLocks noGrp="1"/>
          </p:cNvSpPr>
          <p:nvPr>
            <p:ph type="title"/>
          </p:nvPr>
        </p:nvSpPr>
        <p:spPr>
          <a:xfrm>
            <a:off x="652919" y="338137"/>
            <a:ext cx="10515600" cy="779463"/>
          </a:xfrm>
        </p:spPr>
        <p:txBody>
          <a:bodyPr>
            <a:normAutofit fontScale="90000"/>
          </a:bodyPr>
          <a:lstStyle/>
          <a:p>
            <a:r>
              <a:rPr lang="en-US" dirty="0"/>
              <a:t>How the Work Gets Done</a:t>
            </a:r>
            <a:br>
              <a:rPr lang="en-US" dirty="0"/>
            </a:br>
            <a:r>
              <a:rPr lang="en-US" dirty="0" smtClean="0"/>
              <a:t>Transparent, Integrated, </a:t>
            </a:r>
            <a:r>
              <a:rPr lang="en-US" dirty="0"/>
              <a:t>and Interoperable </a:t>
            </a:r>
          </a:p>
        </p:txBody>
      </p:sp>
      <p:sp>
        <p:nvSpPr>
          <p:cNvPr id="5" name="Footer Placeholder 4"/>
          <p:cNvSpPr>
            <a:spLocks noGrp="1"/>
          </p:cNvSpPr>
          <p:nvPr>
            <p:ph type="ftr" sz="quarter" idx="3"/>
          </p:nvPr>
        </p:nvSpPr>
        <p:spPr/>
        <p:txBody>
          <a:bodyPr/>
          <a:lstStyle/>
          <a:p>
            <a:pPr algn="l"/>
            <a:r>
              <a:rPr lang="en-US" dirty="0" smtClean="0"/>
              <a:t>© 2020 Object Management Group </a:t>
            </a:r>
            <a:endParaRPr lang="en-US" dirty="0"/>
          </a:p>
        </p:txBody>
      </p:sp>
      <p:sp>
        <p:nvSpPr>
          <p:cNvPr id="8" name="TextBox 7"/>
          <p:cNvSpPr txBox="1"/>
          <p:nvPr/>
        </p:nvSpPr>
        <p:spPr>
          <a:xfrm>
            <a:off x="3958036" y="2994235"/>
            <a:ext cx="1952683" cy="646331"/>
          </a:xfrm>
          <a:prstGeom prst="rect">
            <a:avLst/>
          </a:prstGeom>
          <a:noFill/>
        </p:spPr>
        <p:txBody>
          <a:bodyPr wrap="square" rtlCol="0">
            <a:spAutoFit/>
          </a:bodyPr>
          <a:lstStyle/>
          <a:p>
            <a:r>
              <a:rPr lang="en-US" b="1" dirty="0" smtClean="0">
                <a:solidFill>
                  <a:schemeClr val="tx2"/>
                </a:solidFill>
              </a:rPr>
              <a:t>Continuous Improvement</a:t>
            </a:r>
            <a:r>
              <a:rPr lang="en-US" b="1" dirty="0" smtClean="0"/>
              <a:t> </a:t>
            </a:r>
            <a:endParaRPr lang="en-US" b="1" dirty="0"/>
          </a:p>
        </p:txBody>
      </p:sp>
      <p:sp>
        <p:nvSpPr>
          <p:cNvPr id="9" name="Rectangle 8"/>
          <p:cNvSpPr/>
          <p:nvPr/>
        </p:nvSpPr>
        <p:spPr>
          <a:xfrm rot="10800000" flipV="1">
            <a:off x="6905297" y="1806958"/>
            <a:ext cx="4066900" cy="1200329"/>
          </a:xfrm>
          <a:prstGeom prst="rect">
            <a:avLst/>
          </a:prstGeom>
        </p:spPr>
        <p:txBody>
          <a:bodyPr wrap="square">
            <a:spAutoFit/>
          </a:bodyPr>
          <a:lstStyle/>
          <a:p>
            <a:pPr algn="ctr"/>
            <a:r>
              <a:rPr lang="en-US" dirty="0">
                <a:solidFill>
                  <a:srgbClr val="000000"/>
                </a:solidFill>
                <a:latin typeface="Corbel" panose="020B0503020204020204" pitchFamily="34" charset="0"/>
              </a:rPr>
              <a:t>Alignment begins to occur as a consensus is reached on vision, values, mission, goals, strategies, and objectives.​</a:t>
            </a:r>
            <a:endParaRPr lang="en-US" dirty="0"/>
          </a:p>
        </p:txBody>
      </p:sp>
      <p:pic>
        <p:nvPicPr>
          <p:cNvPr id="10" name="Picture 9"/>
          <p:cNvPicPr>
            <a:picLocks noChangeAspect="1"/>
          </p:cNvPicPr>
          <p:nvPr/>
        </p:nvPicPr>
        <p:blipFill>
          <a:blip r:embed="rId7"/>
          <a:stretch>
            <a:fillRect/>
          </a:stretch>
        </p:blipFill>
        <p:spPr>
          <a:xfrm>
            <a:off x="6905297" y="3129647"/>
            <a:ext cx="4263222" cy="2735125"/>
          </a:xfrm>
          <a:prstGeom prst="rect">
            <a:avLst/>
          </a:prstGeom>
        </p:spPr>
      </p:pic>
      <p:pic>
        <p:nvPicPr>
          <p:cNvPr id="11" name="Picture 10"/>
          <p:cNvPicPr>
            <a:picLocks noChangeAspect="1"/>
          </p:cNvPicPr>
          <p:nvPr/>
        </p:nvPicPr>
        <p:blipFill>
          <a:blip r:embed="rId8"/>
          <a:stretch>
            <a:fillRect/>
          </a:stretch>
        </p:blipFill>
        <p:spPr>
          <a:xfrm>
            <a:off x="4033128" y="4254595"/>
            <a:ext cx="2872169" cy="1772559"/>
          </a:xfrm>
          <a:prstGeom prst="rect">
            <a:avLst/>
          </a:prstGeom>
          <a:ln>
            <a:solidFill>
              <a:schemeClr val="tx2">
                <a:lumMod val="60000"/>
                <a:lumOff val="40000"/>
              </a:schemeClr>
            </a:solidFill>
          </a:ln>
          <a:effectLst>
            <a:reflection blurRad="6350" stA="50000" endA="300" endPos="55000" dir="5400000" sy="-100000" algn="bl" rotWithShape="0"/>
          </a:effectLst>
        </p:spPr>
      </p:pic>
    </p:spTree>
    <p:extLst>
      <p:ext uri="{BB962C8B-B14F-4D97-AF65-F5344CB8AC3E}">
        <p14:creationId xmlns:p14="http://schemas.microsoft.com/office/powerpoint/2010/main" val="1862100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95823707"/>
              </p:ext>
            </p:extLst>
          </p:nvPr>
        </p:nvGraphicFramePr>
        <p:xfrm>
          <a:off x="299184" y="760999"/>
          <a:ext cx="11376259" cy="5562600"/>
        </p:xfrm>
        <a:graphic>
          <a:graphicData uri="http://schemas.openxmlformats.org/drawingml/2006/table">
            <a:tbl>
              <a:tblPr firstRow="1" bandRow="1">
                <a:tableStyleId>{21E4AEA4-8DFA-4A89-87EB-49C32662AFE0}</a:tableStyleId>
              </a:tblPr>
              <a:tblGrid>
                <a:gridCol w="982370">
                  <a:extLst>
                    <a:ext uri="{9D8B030D-6E8A-4147-A177-3AD203B41FA5}">
                      <a16:colId xmlns:a16="http://schemas.microsoft.com/office/drawing/2014/main" val="2750612670"/>
                    </a:ext>
                  </a:extLst>
                </a:gridCol>
                <a:gridCol w="7256054">
                  <a:extLst>
                    <a:ext uri="{9D8B030D-6E8A-4147-A177-3AD203B41FA5}">
                      <a16:colId xmlns:a16="http://schemas.microsoft.com/office/drawing/2014/main" val="4124631957"/>
                    </a:ext>
                  </a:extLst>
                </a:gridCol>
                <a:gridCol w="1326192">
                  <a:extLst>
                    <a:ext uri="{9D8B030D-6E8A-4147-A177-3AD203B41FA5}">
                      <a16:colId xmlns:a16="http://schemas.microsoft.com/office/drawing/2014/main" val="3884708675"/>
                    </a:ext>
                  </a:extLst>
                </a:gridCol>
                <a:gridCol w="1811643">
                  <a:extLst>
                    <a:ext uri="{9D8B030D-6E8A-4147-A177-3AD203B41FA5}">
                      <a16:colId xmlns:a16="http://schemas.microsoft.com/office/drawing/2014/main" val="567310392"/>
                    </a:ext>
                  </a:extLst>
                </a:gridCol>
              </a:tblGrid>
              <a:tr h="413809">
                <a:tc>
                  <a:txBody>
                    <a:bodyPr/>
                    <a:lstStyle/>
                    <a:p>
                      <a:r>
                        <a:rPr lang="en-US" sz="1100" dirty="0" smtClean="0"/>
                        <a:t>Map to Authoring Goals </a:t>
                      </a:r>
                      <a:endParaRPr lang="en-US" sz="1100" dirty="0"/>
                    </a:p>
                  </a:txBody>
                  <a:tcPr/>
                </a:tc>
                <a:tc>
                  <a:txBody>
                    <a:bodyPr/>
                    <a:lstStyle/>
                    <a:p>
                      <a:r>
                        <a:rPr lang="en-US" sz="1100" dirty="0" smtClean="0"/>
                        <a:t>What</a:t>
                      </a:r>
                      <a:endParaRPr lang="en-US" sz="1100" dirty="0"/>
                    </a:p>
                  </a:txBody>
                  <a:tcPr/>
                </a:tc>
                <a:tc>
                  <a:txBody>
                    <a:bodyPr/>
                    <a:lstStyle/>
                    <a:p>
                      <a:r>
                        <a:rPr lang="en-US" sz="1100" dirty="0" smtClean="0"/>
                        <a:t>Current State</a:t>
                      </a:r>
                      <a:endParaRPr lang="en-US" sz="1100" dirty="0"/>
                    </a:p>
                  </a:txBody>
                  <a:tcPr/>
                </a:tc>
                <a:tc>
                  <a:txBody>
                    <a:bodyPr/>
                    <a:lstStyle/>
                    <a:p>
                      <a:r>
                        <a:rPr lang="en-US" sz="1100" dirty="0" smtClean="0"/>
                        <a:t>Next</a:t>
                      </a:r>
                      <a:r>
                        <a:rPr lang="en-US" sz="1100" baseline="0" dirty="0" smtClean="0"/>
                        <a:t> Steps</a:t>
                      </a:r>
                      <a:endParaRPr lang="en-US" sz="1100" dirty="0"/>
                    </a:p>
                  </a:txBody>
                  <a:tcPr/>
                </a:tc>
                <a:extLst>
                  <a:ext uri="{0D108BD9-81ED-4DB2-BD59-A6C34878D82A}">
                    <a16:rowId xmlns:a16="http://schemas.microsoft.com/office/drawing/2014/main" val="264361132"/>
                  </a:ext>
                </a:extLst>
              </a:tr>
              <a:tr h="4965246">
                <a:tc>
                  <a:txBody>
                    <a:bodyPr/>
                    <a:lstStyle/>
                    <a:p>
                      <a:endParaRPr lang="en-US" sz="1400" dirty="0"/>
                    </a:p>
                  </a:txBody>
                  <a:tcPr/>
                </a:tc>
                <a:tc>
                  <a:txBody>
                    <a:bodyPr/>
                    <a:lstStyle/>
                    <a:p>
                      <a:pPr marL="228600" indent="-228600">
                        <a:buAutoNum type="arabicPeriod"/>
                      </a:pPr>
                      <a:r>
                        <a:rPr lang="en-US" sz="1600" b="0" dirty="0" smtClean="0"/>
                        <a:t>Develop an</a:t>
                      </a:r>
                      <a:r>
                        <a:rPr lang="en-US" sz="1600" b="0" baseline="0" dirty="0" smtClean="0"/>
                        <a:t> action plan </a:t>
                      </a:r>
                      <a:r>
                        <a:rPr lang="en-US" sz="1600" b="0" dirty="0" smtClean="0"/>
                        <a:t>to document lessons learned from </a:t>
                      </a:r>
                      <a:r>
                        <a:rPr lang="en-US" sz="1600" b="0" u="sng" dirty="0" smtClean="0"/>
                        <a:t>all </a:t>
                      </a:r>
                      <a:r>
                        <a:rPr lang="en-US" sz="1600" b="0" dirty="0" smtClean="0"/>
                        <a:t>authoring efforts, including best practices, methods, and compliance</a:t>
                      </a:r>
                      <a:r>
                        <a:rPr lang="en-US" sz="1600" b="0" baseline="0" dirty="0" smtClean="0"/>
                        <a:t> to standards. </a:t>
                      </a:r>
                      <a:endParaRPr lang="en-US" sz="1600" b="0" dirty="0" smtClean="0"/>
                    </a:p>
                    <a:p>
                      <a:pPr marL="228600" indent="-228600">
                        <a:buAutoNum type="arabicPeriod"/>
                      </a:pPr>
                      <a:endParaRPr lang="en-US" sz="1600" b="0" dirty="0" smtClean="0"/>
                    </a:p>
                    <a:p>
                      <a:pPr marL="228600" indent="-228600">
                        <a:buAutoNum type="arabicPeriod" startAt="2"/>
                      </a:pPr>
                      <a:r>
                        <a:rPr lang="en-US" sz="1600" b="0" dirty="0" smtClean="0"/>
                        <a:t>Capture all authoring initiatives planned by all BPM+Health members. </a:t>
                      </a:r>
                    </a:p>
                    <a:p>
                      <a:pPr marL="228600" indent="-228600">
                        <a:buAutoNum type="arabicPeriod" startAt="2"/>
                      </a:pPr>
                      <a:endParaRPr lang="en-US" sz="1600" b="0" dirty="0" smtClean="0"/>
                    </a:p>
                    <a:p>
                      <a:pPr marL="228600" indent="-228600">
                        <a:buAutoNum type="arabicPeriod" startAt="3"/>
                      </a:pPr>
                      <a:r>
                        <a:rPr lang="en-US" sz="1600" b="0" dirty="0" smtClean="0"/>
                        <a:t>Review and update Authoring</a:t>
                      </a:r>
                      <a:r>
                        <a:rPr lang="en-US" sz="1600" b="0" baseline="0" dirty="0" smtClean="0"/>
                        <a:t> Workgroup </a:t>
                      </a:r>
                      <a:r>
                        <a:rPr lang="en-US" sz="1600" b="0" dirty="0" smtClean="0"/>
                        <a:t>charter</a:t>
                      </a:r>
                      <a:r>
                        <a:rPr lang="en-US" sz="1600" b="0" baseline="0" dirty="0" smtClean="0"/>
                        <a:t> </a:t>
                      </a:r>
                      <a:r>
                        <a:rPr lang="en-US" sz="1600" b="0" dirty="0" smtClean="0"/>
                        <a:t>and map/gap</a:t>
                      </a:r>
                      <a:r>
                        <a:rPr lang="en-US" sz="1600" b="0" baseline="0" dirty="0" smtClean="0"/>
                        <a:t> 2020 goals.</a:t>
                      </a:r>
                      <a:endParaRPr lang="en-US" sz="1600" b="0" dirty="0" smtClean="0"/>
                    </a:p>
                    <a:p>
                      <a:pPr marL="228600" indent="-228600">
                        <a:buAutoNum type="arabicPeriod" startAt="3"/>
                      </a:pPr>
                      <a:endParaRPr lang="en-US" sz="1600" b="0" dirty="0" smtClean="0"/>
                    </a:p>
                    <a:p>
                      <a:pPr marL="228600" indent="-228600">
                        <a:buAutoNum type="arabicPeriod" startAt="4"/>
                      </a:pPr>
                      <a:r>
                        <a:rPr lang="en-US" sz="1600" b="0" dirty="0" smtClean="0"/>
                        <a:t>ID impact of OMG activities and/or governance against Authoring Workgroup charter, ensure in alignment. </a:t>
                      </a:r>
                    </a:p>
                    <a:p>
                      <a:pPr marL="228600" indent="-228600">
                        <a:buAutoNum type="arabicPeriod" startAt="4"/>
                      </a:pPr>
                      <a:endParaRPr lang="en-US" sz="1600" b="0" dirty="0" smtClean="0"/>
                    </a:p>
                    <a:p>
                      <a:pPr marL="228600" indent="-228600">
                        <a:buAutoNum type="arabicPeriod" startAt="5"/>
                      </a:pPr>
                      <a:r>
                        <a:rPr lang="en-US" sz="1600" b="0" baseline="0" dirty="0" smtClean="0"/>
                        <a:t>Ensure all a</a:t>
                      </a:r>
                      <a:r>
                        <a:rPr lang="en-US" sz="1600" b="0" dirty="0" smtClean="0"/>
                        <a:t>uthoring efforts have an active Authoring Workgroup participant. </a:t>
                      </a:r>
                    </a:p>
                    <a:p>
                      <a:pPr marL="228600" indent="-228600">
                        <a:buAutoNum type="arabicPeriod" startAt="5"/>
                      </a:pPr>
                      <a:endParaRPr lang="en-US" sz="1600" b="0" dirty="0" smtClean="0"/>
                    </a:p>
                    <a:p>
                      <a:pPr marL="228600" indent="-228600">
                        <a:buAutoNum type="arabicPeriod" startAt="6"/>
                      </a:pPr>
                      <a:r>
                        <a:rPr lang="en-US" sz="1600" b="0" dirty="0" smtClean="0"/>
                        <a:t>Align if not already done, Authoring Workgroup 2020, plan against BPM+Health 2020 overall plan.</a:t>
                      </a:r>
                    </a:p>
                    <a:p>
                      <a:pPr marL="228600" indent="-228600">
                        <a:buAutoNum type="arabicPeriod" startAt="6"/>
                      </a:pPr>
                      <a:endParaRPr lang="en-US" sz="1600" b="0" dirty="0" smtClean="0"/>
                    </a:p>
                    <a:p>
                      <a:pPr marL="228600" indent="-228600">
                        <a:buAutoNum type="arabicPeriod" startAt="7"/>
                      </a:pPr>
                      <a:r>
                        <a:rPr lang="en-US" sz="1600" b="0" dirty="0" smtClean="0"/>
                        <a:t>Develop integration and communication points into other workgroups for alignment.  Develop flow chart for the process. </a:t>
                      </a:r>
                    </a:p>
                    <a:p>
                      <a:pPr marL="228600" indent="-228600">
                        <a:buAutoNum type="arabicPeriod" startAt="7"/>
                      </a:pPr>
                      <a:endParaRPr lang="en-US" sz="1600" b="0" dirty="0" smtClean="0"/>
                    </a:p>
                    <a:p>
                      <a:pPr marL="231775" indent="-231775">
                        <a:buNone/>
                      </a:pPr>
                      <a:r>
                        <a:rPr lang="en-US" sz="1600" b="0" kern="1200" dirty="0" smtClean="0">
                          <a:effectLst/>
                        </a:rPr>
                        <a:t>8.</a:t>
                      </a:r>
                      <a:r>
                        <a:rPr lang="en-US" sz="1600" b="0" kern="1200" baseline="0" dirty="0" smtClean="0">
                          <a:effectLst/>
                        </a:rPr>
                        <a:t> </a:t>
                      </a:r>
                      <a:r>
                        <a:rPr lang="en-US" sz="1600" b="0" kern="1200" dirty="0" smtClean="0">
                          <a:effectLst/>
                        </a:rPr>
                        <a:t>Develop a “checklist” and/or written description of use case development    requirements for BPM+Health.</a:t>
                      </a:r>
                      <a:endParaRPr lang="en-US" sz="1600" b="0" dirty="0" smtClean="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397552508"/>
                  </a:ext>
                </a:extLst>
              </a:tr>
            </a:tbl>
          </a:graphicData>
        </a:graphic>
      </p:graphicFrame>
      <p:sp>
        <p:nvSpPr>
          <p:cNvPr id="5" name="Title 1"/>
          <p:cNvSpPr>
            <a:spLocks noGrp="1"/>
          </p:cNvSpPr>
          <p:nvPr>
            <p:ph type="title"/>
          </p:nvPr>
        </p:nvSpPr>
        <p:spPr>
          <a:xfrm>
            <a:off x="559068" y="-299020"/>
            <a:ext cx="10515600" cy="1325563"/>
          </a:xfrm>
        </p:spPr>
        <p:txBody>
          <a:bodyPr>
            <a:normAutofit/>
          </a:bodyPr>
          <a:lstStyle/>
          <a:p>
            <a:pPr algn="ctr"/>
            <a:r>
              <a:rPr lang="en-US" dirty="0" smtClean="0"/>
              <a:t>Strategy and Plan 2020 </a:t>
            </a:r>
            <a:r>
              <a:rPr lang="en-US" dirty="0" smtClean="0"/>
              <a:t>Definition of Success </a:t>
            </a:r>
            <a:endParaRPr lang="en-US" dirty="0"/>
          </a:p>
        </p:txBody>
      </p:sp>
      <p:sp>
        <p:nvSpPr>
          <p:cNvPr id="2" name="Footer Placeholder 1"/>
          <p:cNvSpPr>
            <a:spLocks noGrp="1"/>
          </p:cNvSpPr>
          <p:nvPr>
            <p:ph type="ftr" sz="quarter" idx="3"/>
          </p:nvPr>
        </p:nvSpPr>
        <p:spPr/>
        <p:txBody>
          <a:bodyPr/>
          <a:lstStyle/>
          <a:p>
            <a:pPr algn="l"/>
            <a:r>
              <a:rPr lang="en-US" dirty="0" smtClean="0"/>
              <a:t>© 2020 Object Management Group </a:t>
            </a:r>
            <a:endParaRPr lang="en-US" dirty="0"/>
          </a:p>
        </p:txBody>
      </p:sp>
      <p:sp>
        <p:nvSpPr>
          <p:cNvPr id="3" name="Slide Number Placeholder 2"/>
          <p:cNvSpPr>
            <a:spLocks noGrp="1"/>
          </p:cNvSpPr>
          <p:nvPr>
            <p:ph type="sldNum" sz="quarter" idx="12"/>
          </p:nvPr>
        </p:nvSpPr>
        <p:spPr/>
        <p:txBody>
          <a:bodyPr/>
          <a:lstStyle/>
          <a:p>
            <a:fld id="{86372ECE-874C-4220-A151-1B5454B94937}" type="slidenum">
              <a:rPr lang="en-US" smtClean="0"/>
              <a:t>11</a:t>
            </a:fld>
            <a:endParaRPr lang="en-US" dirty="0"/>
          </a:p>
        </p:txBody>
      </p:sp>
    </p:spTree>
    <p:extLst>
      <p:ext uri="{BB962C8B-B14F-4D97-AF65-F5344CB8AC3E}">
        <p14:creationId xmlns:p14="http://schemas.microsoft.com/office/powerpoint/2010/main" val="4130295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585" y="85358"/>
            <a:ext cx="10144226" cy="558899"/>
          </a:xfrm>
        </p:spPr>
        <p:txBody>
          <a:bodyPr>
            <a:normAutofit/>
          </a:bodyPr>
          <a:lstStyle/>
          <a:p>
            <a:pPr algn="ctr"/>
            <a:r>
              <a:rPr lang="en-US" dirty="0" smtClean="0"/>
              <a:t>2020 Definition of Success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9099024"/>
              </p:ext>
            </p:extLst>
          </p:nvPr>
        </p:nvGraphicFramePr>
        <p:xfrm>
          <a:off x="402656" y="872578"/>
          <a:ext cx="11386687" cy="5157927"/>
        </p:xfrm>
        <a:graphic>
          <a:graphicData uri="http://schemas.openxmlformats.org/drawingml/2006/table">
            <a:tbl>
              <a:tblPr firstRow="1" bandRow="1">
                <a:tableStyleId>{21E4AEA4-8DFA-4A89-87EB-49C32662AFE0}</a:tableStyleId>
              </a:tblPr>
              <a:tblGrid>
                <a:gridCol w="1137386">
                  <a:extLst>
                    <a:ext uri="{9D8B030D-6E8A-4147-A177-3AD203B41FA5}">
                      <a16:colId xmlns:a16="http://schemas.microsoft.com/office/drawing/2014/main" val="3942812726"/>
                    </a:ext>
                  </a:extLst>
                </a:gridCol>
                <a:gridCol w="7294347">
                  <a:extLst>
                    <a:ext uri="{9D8B030D-6E8A-4147-A177-3AD203B41FA5}">
                      <a16:colId xmlns:a16="http://schemas.microsoft.com/office/drawing/2014/main" val="2184175883"/>
                    </a:ext>
                  </a:extLst>
                </a:gridCol>
                <a:gridCol w="1848050">
                  <a:extLst>
                    <a:ext uri="{9D8B030D-6E8A-4147-A177-3AD203B41FA5}">
                      <a16:colId xmlns:a16="http://schemas.microsoft.com/office/drawing/2014/main" val="2628484101"/>
                    </a:ext>
                  </a:extLst>
                </a:gridCol>
                <a:gridCol w="1106904">
                  <a:extLst>
                    <a:ext uri="{9D8B030D-6E8A-4147-A177-3AD203B41FA5}">
                      <a16:colId xmlns:a16="http://schemas.microsoft.com/office/drawing/2014/main" val="2544401283"/>
                    </a:ext>
                  </a:extLst>
                </a:gridCol>
              </a:tblGrid>
              <a:tr h="999359">
                <a:tc>
                  <a:txBody>
                    <a:bodyPr/>
                    <a:lstStyle/>
                    <a:p>
                      <a:r>
                        <a:rPr lang="en-US" sz="1400" dirty="0" smtClean="0"/>
                        <a:t>Map to Authoring Goals </a:t>
                      </a:r>
                      <a:endParaRPr lang="en-US" sz="1400" dirty="0"/>
                    </a:p>
                  </a:txBody>
                  <a:tcPr/>
                </a:tc>
                <a:tc>
                  <a:txBody>
                    <a:bodyPr/>
                    <a:lstStyle/>
                    <a:p>
                      <a:r>
                        <a:rPr lang="en-US" sz="1400" dirty="0" smtClean="0"/>
                        <a:t>What</a:t>
                      </a:r>
                      <a:endParaRPr lang="en-US" sz="1400" dirty="0"/>
                    </a:p>
                  </a:txBody>
                  <a:tcPr/>
                </a:tc>
                <a:tc>
                  <a:txBody>
                    <a:bodyPr/>
                    <a:lstStyle/>
                    <a:p>
                      <a:r>
                        <a:rPr lang="en-US" sz="1400" dirty="0" smtClean="0"/>
                        <a:t>Current State</a:t>
                      </a:r>
                      <a:endParaRPr lang="en-US" sz="1400" dirty="0"/>
                    </a:p>
                  </a:txBody>
                  <a:tcPr/>
                </a:tc>
                <a:tc>
                  <a:txBody>
                    <a:bodyPr/>
                    <a:lstStyle/>
                    <a:p>
                      <a:r>
                        <a:rPr lang="en-US" sz="1400" dirty="0" smtClean="0"/>
                        <a:t>Next</a:t>
                      </a:r>
                      <a:r>
                        <a:rPr lang="en-US" sz="1400" baseline="0" dirty="0" smtClean="0"/>
                        <a:t> Steps</a:t>
                      </a:r>
                      <a:endParaRPr lang="en-US" sz="1400" dirty="0"/>
                    </a:p>
                  </a:txBody>
                  <a:tcPr/>
                </a:tc>
                <a:extLst>
                  <a:ext uri="{0D108BD9-81ED-4DB2-BD59-A6C34878D82A}">
                    <a16:rowId xmlns:a16="http://schemas.microsoft.com/office/drawing/2014/main" val="2123124345"/>
                  </a:ext>
                </a:extLst>
              </a:tr>
              <a:tr h="1337991">
                <a:tc>
                  <a:txBody>
                    <a:bodyPr/>
                    <a:lstStyle/>
                    <a:p>
                      <a:endParaRPr lang="en-US" sz="1400" dirty="0"/>
                    </a:p>
                  </a:txBody>
                  <a:tcPr/>
                </a:tc>
                <a:tc>
                  <a:txBody>
                    <a:bodyPr/>
                    <a:lstStyle/>
                    <a:p>
                      <a:pPr marL="0" indent="0">
                        <a:buNone/>
                      </a:pPr>
                      <a:r>
                        <a:rPr lang="en-US" sz="1400" dirty="0" smtClean="0"/>
                        <a:t>1.0 Exhibit growth within committed authoring organizations</a:t>
                      </a:r>
                    </a:p>
                    <a:p>
                      <a:pPr marL="0" indent="0">
                        <a:buNone/>
                      </a:pPr>
                      <a:r>
                        <a:rPr lang="en-US" sz="1400" baseline="0" dirty="0" smtClean="0"/>
                        <a:t>1.1 add 2-4 new societies</a:t>
                      </a:r>
                    </a:p>
                    <a:p>
                      <a:pPr marL="0" indent="0">
                        <a:buNone/>
                      </a:pPr>
                      <a:r>
                        <a:rPr lang="en-US" sz="1400" baseline="0" dirty="0" smtClean="0"/>
                        <a:t>1.2 Prioritize/target those 2-4 societies with interest in peer collaboration/collaborative guideline development </a:t>
                      </a:r>
                      <a:endParaRPr lang="en-US" sz="1400" dirty="0"/>
                    </a:p>
                  </a:txBody>
                  <a:tcPr/>
                </a:tc>
                <a:tc>
                  <a:txBody>
                    <a:bodyPr/>
                    <a:lstStyle/>
                    <a:p>
                      <a:r>
                        <a:rPr lang="en-US" sz="1400" dirty="0" smtClean="0"/>
                        <a:t>American College of Emergency</a:t>
                      </a:r>
                      <a:r>
                        <a:rPr lang="en-US" sz="1400" baseline="0" dirty="0" smtClean="0"/>
                        <a:t> </a:t>
                      </a:r>
                      <a:r>
                        <a:rPr lang="en-US" sz="1400" baseline="0" dirty="0" smtClean="0"/>
                        <a:t>Physicians, American College of Obstetricians and Gynecologists </a:t>
                      </a:r>
                      <a:endParaRPr lang="en-US" sz="1400" dirty="0"/>
                    </a:p>
                  </a:txBody>
                  <a:tcPr/>
                </a:tc>
                <a:tc>
                  <a:txBody>
                    <a:bodyPr/>
                    <a:lstStyle/>
                    <a:p>
                      <a:endParaRPr lang="en-US" sz="1400" dirty="0"/>
                    </a:p>
                  </a:txBody>
                  <a:tcPr/>
                </a:tc>
                <a:extLst>
                  <a:ext uri="{0D108BD9-81ED-4DB2-BD59-A6C34878D82A}">
                    <a16:rowId xmlns:a16="http://schemas.microsoft.com/office/drawing/2014/main" val="449708939"/>
                  </a:ext>
                </a:extLst>
              </a:tr>
              <a:tr h="787724">
                <a:tc>
                  <a:txBody>
                    <a:bodyPr/>
                    <a:lstStyle/>
                    <a:p>
                      <a:endParaRPr lang="en-US" sz="1400" dirty="0"/>
                    </a:p>
                  </a:txBody>
                  <a:tcPr/>
                </a:tc>
                <a:tc>
                  <a:txBody>
                    <a:bodyPr/>
                    <a:lstStyle/>
                    <a:p>
                      <a:r>
                        <a:rPr lang="en-US" sz="1400" dirty="0" smtClean="0"/>
                        <a:t>2.0 Create visibility</a:t>
                      </a:r>
                      <a:r>
                        <a:rPr lang="en-US" sz="1400" baseline="0" dirty="0" smtClean="0"/>
                        <a:t> in the field</a:t>
                      </a:r>
                    </a:p>
                    <a:p>
                      <a:r>
                        <a:rPr lang="en-US" sz="1400" baseline="0" dirty="0" smtClean="0"/>
                        <a:t>2.1 Conference Presence</a:t>
                      </a:r>
                    </a:p>
                    <a:p>
                      <a:r>
                        <a:rPr lang="en-US" sz="1400" baseline="0" dirty="0" smtClean="0"/>
                        <a:t>2.2 Publications</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190251940"/>
                  </a:ext>
                </a:extLst>
              </a:tr>
              <a:tr h="529389">
                <a:tc>
                  <a:txBody>
                    <a:bodyPr/>
                    <a:lstStyle/>
                    <a:p>
                      <a:endParaRPr lang="en-US" sz="1400" dirty="0"/>
                    </a:p>
                  </a:txBody>
                  <a:tcPr/>
                </a:tc>
                <a:tc>
                  <a:txBody>
                    <a:bodyPr/>
                    <a:lstStyle/>
                    <a:p>
                      <a:r>
                        <a:rPr lang="en-US" sz="1400" dirty="0" smtClean="0"/>
                        <a:t>3.0 Influence</a:t>
                      </a:r>
                      <a:r>
                        <a:rPr lang="en-US" sz="1400" baseline="0" dirty="0" smtClean="0"/>
                        <a:t> curriculum in HIT/Informatics training at one prestigious institution</a:t>
                      </a:r>
                    </a:p>
                    <a:p>
                      <a:r>
                        <a:rPr lang="en-US" sz="1400" baseline="0" dirty="0" smtClean="0"/>
                        <a:t>3.1 Collaborate with the Academic and Professional Education Workgroup</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241065787"/>
                  </a:ext>
                </a:extLst>
              </a:tr>
              <a:tr h="1010653">
                <a:tc>
                  <a:txBody>
                    <a:bodyPr/>
                    <a:lstStyle/>
                    <a:p>
                      <a:endParaRPr lang="en-US" sz="1400" dirty="0"/>
                    </a:p>
                  </a:txBody>
                  <a:tcPr/>
                </a:tc>
                <a:tc>
                  <a:txBody>
                    <a:bodyPr/>
                    <a:lstStyle/>
                    <a:p>
                      <a:r>
                        <a:rPr lang="en-US" sz="1400" dirty="0" smtClean="0"/>
                        <a:t>4.0 Have at least one developed pathway that </a:t>
                      </a:r>
                    </a:p>
                    <a:p>
                      <a:r>
                        <a:rPr lang="en-US" sz="1400" dirty="0" smtClean="0"/>
                        <a:t>4.1</a:t>
                      </a:r>
                      <a:r>
                        <a:rPr lang="en-US" sz="1400" baseline="0" dirty="0" smtClean="0"/>
                        <a:t> Collaborates across specialties ==and/or==</a:t>
                      </a:r>
                      <a:br>
                        <a:rPr lang="en-US" sz="1400" baseline="0" dirty="0" smtClean="0"/>
                      </a:br>
                      <a:r>
                        <a:rPr lang="en-US" sz="1400" baseline="0" dirty="0" smtClean="0"/>
                        <a:t>4.2 Addresses co-morbidities ==and/or==</a:t>
                      </a:r>
                    </a:p>
                    <a:p>
                      <a:r>
                        <a:rPr lang="en-US" sz="1400" baseline="0" dirty="0" smtClean="0"/>
                        <a:t>4.3  Demonstrates substantial improvement opportunity in efficacy/outcome</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021676194"/>
                  </a:ext>
                </a:extLst>
              </a:tr>
              <a:tr h="459202">
                <a:tc>
                  <a:txBody>
                    <a:bodyPr/>
                    <a:lstStyle/>
                    <a:p>
                      <a:endParaRPr lang="en-US" sz="1400" dirty="0"/>
                    </a:p>
                  </a:txBody>
                  <a:tcPr/>
                </a:tc>
                <a:tc>
                  <a:txBody>
                    <a:bodyPr/>
                    <a:lstStyle/>
                    <a:p>
                      <a:r>
                        <a:rPr lang="en-US" sz="1400" dirty="0" smtClean="0"/>
                        <a:t>5.0  Influence ONC Roadmap to include BPM+Health </a:t>
                      </a:r>
                      <a:endParaRPr lang="en-US" sz="1400" b="1"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967735933"/>
                  </a:ext>
                </a:extLst>
              </a:tr>
            </a:tbl>
          </a:graphicData>
        </a:graphic>
      </p:graphicFrame>
      <p:sp>
        <p:nvSpPr>
          <p:cNvPr id="3" name="Footer Placeholder 2"/>
          <p:cNvSpPr>
            <a:spLocks noGrp="1"/>
          </p:cNvSpPr>
          <p:nvPr>
            <p:ph type="ftr" sz="quarter" idx="3"/>
          </p:nvPr>
        </p:nvSpPr>
        <p:spPr/>
        <p:txBody>
          <a:bodyPr/>
          <a:lstStyle/>
          <a:p>
            <a:pPr algn="l"/>
            <a:r>
              <a:rPr lang="en-US" dirty="0" smtClean="0"/>
              <a:t>© 2020 Object Management Group </a:t>
            </a:r>
            <a:endParaRPr lang="en-US" dirty="0"/>
          </a:p>
        </p:txBody>
      </p:sp>
      <p:sp>
        <p:nvSpPr>
          <p:cNvPr id="6" name="Slide Number Placeholder 5"/>
          <p:cNvSpPr>
            <a:spLocks noGrp="1"/>
          </p:cNvSpPr>
          <p:nvPr>
            <p:ph type="sldNum" sz="quarter" idx="12"/>
          </p:nvPr>
        </p:nvSpPr>
        <p:spPr/>
        <p:txBody>
          <a:bodyPr/>
          <a:lstStyle/>
          <a:p>
            <a:fld id="{86372ECE-874C-4220-A151-1B5454B94937}" type="slidenum">
              <a:rPr lang="en-US" smtClean="0"/>
              <a:t>12</a:t>
            </a:fld>
            <a:endParaRPr lang="en-US" dirty="0"/>
          </a:p>
        </p:txBody>
      </p:sp>
    </p:spTree>
    <p:extLst>
      <p:ext uri="{BB962C8B-B14F-4D97-AF65-F5344CB8AC3E}">
        <p14:creationId xmlns:p14="http://schemas.microsoft.com/office/powerpoint/2010/main" val="3851200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585" y="85358"/>
            <a:ext cx="10144226" cy="558899"/>
          </a:xfrm>
        </p:spPr>
        <p:txBody>
          <a:bodyPr>
            <a:normAutofit/>
          </a:bodyPr>
          <a:lstStyle/>
          <a:p>
            <a:pPr algn="ctr"/>
            <a:r>
              <a:rPr lang="en-US" dirty="0" smtClean="0"/>
              <a:t>2020 Definition of Success </a:t>
            </a:r>
            <a:endParaRPr lang="en-US" dirty="0"/>
          </a:p>
        </p:txBody>
      </p:sp>
      <p:graphicFrame>
        <p:nvGraphicFramePr>
          <p:cNvPr id="4" name="Content Placeholder 3"/>
          <p:cNvGraphicFramePr>
            <a:graphicFrameLocks noGrp="1"/>
          </p:cNvGraphicFramePr>
          <p:nvPr>
            <p:ph idx="1"/>
            <p:extLst/>
          </p:nvPr>
        </p:nvGraphicFramePr>
        <p:xfrm>
          <a:off x="420302" y="742669"/>
          <a:ext cx="11386687" cy="5744655"/>
        </p:xfrm>
        <a:graphic>
          <a:graphicData uri="http://schemas.openxmlformats.org/drawingml/2006/table">
            <a:tbl>
              <a:tblPr firstRow="1" bandRow="1">
                <a:tableStyleId>{21E4AEA4-8DFA-4A89-87EB-49C32662AFE0}</a:tableStyleId>
              </a:tblPr>
              <a:tblGrid>
                <a:gridCol w="1215993">
                  <a:extLst>
                    <a:ext uri="{9D8B030D-6E8A-4147-A177-3AD203B41FA5}">
                      <a16:colId xmlns:a16="http://schemas.microsoft.com/office/drawing/2014/main" val="3942812726"/>
                    </a:ext>
                  </a:extLst>
                </a:gridCol>
                <a:gridCol w="7215740">
                  <a:extLst>
                    <a:ext uri="{9D8B030D-6E8A-4147-A177-3AD203B41FA5}">
                      <a16:colId xmlns:a16="http://schemas.microsoft.com/office/drawing/2014/main" val="2184175883"/>
                    </a:ext>
                  </a:extLst>
                </a:gridCol>
                <a:gridCol w="1848050">
                  <a:extLst>
                    <a:ext uri="{9D8B030D-6E8A-4147-A177-3AD203B41FA5}">
                      <a16:colId xmlns:a16="http://schemas.microsoft.com/office/drawing/2014/main" val="2628484101"/>
                    </a:ext>
                  </a:extLst>
                </a:gridCol>
                <a:gridCol w="1106904">
                  <a:extLst>
                    <a:ext uri="{9D8B030D-6E8A-4147-A177-3AD203B41FA5}">
                      <a16:colId xmlns:a16="http://schemas.microsoft.com/office/drawing/2014/main" val="2544401283"/>
                    </a:ext>
                  </a:extLst>
                </a:gridCol>
              </a:tblGrid>
              <a:tr h="912206">
                <a:tc>
                  <a:txBody>
                    <a:bodyPr/>
                    <a:lstStyle/>
                    <a:p>
                      <a:r>
                        <a:rPr lang="en-US" sz="1600" dirty="0" smtClean="0"/>
                        <a:t>Map to Authoring Goals </a:t>
                      </a:r>
                      <a:endParaRPr lang="en-US" sz="1600" dirty="0"/>
                    </a:p>
                  </a:txBody>
                  <a:tcPr/>
                </a:tc>
                <a:tc>
                  <a:txBody>
                    <a:bodyPr/>
                    <a:lstStyle/>
                    <a:p>
                      <a:r>
                        <a:rPr lang="en-US" sz="1600" dirty="0" smtClean="0"/>
                        <a:t>What</a:t>
                      </a:r>
                      <a:endParaRPr lang="en-US" sz="1600" dirty="0"/>
                    </a:p>
                  </a:txBody>
                  <a:tcPr/>
                </a:tc>
                <a:tc>
                  <a:txBody>
                    <a:bodyPr/>
                    <a:lstStyle/>
                    <a:p>
                      <a:r>
                        <a:rPr lang="en-US" sz="1600" dirty="0" smtClean="0"/>
                        <a:t>Current State</a:t>
                      </a:r>
                      <a:endParaRPr lang="en-US" sz="1600" dirty="0"/>
                    </a:p>
                  </a:txBody>
                  <a:tcPr/>
                </a:tc>
                <a:tc>
                  <a:txBody>
                    <a:bodyPr/>
                    <a:lstStyle/>
                    <a:p>
                      <a:r>
                        <a:rPr lang="en-US" sz="1600" dirty="0" smtClean="0"/>
                        <a:t>Next</a:t>
                      </a:r>
                      <a:r>
                        <a:rPr lang="en-US" sz="1600" baseline="0" dirty="0" smtClean="0"/>
                        <a:t> Steps</a:t>
                      </a:r>
                      <a:endParaRPr lang="en-US" sz="1600" dirty="0"/>
                    </a:p>
                  </a:txBody>
                  <a:tcPr/>
                </a:tc>
                <a:extLst>
                  <a:ext uri="{0D108BD9-81ED-4DB2-BD59-A6C34878D82A}">
                    <a16:rowId xmlns:a16="http://schemas.microsoft.com/office/drawing/2014/main" val="2123124345"/>
                  </a:ext>
                </a:extLst>
              </a:tr>
              <a:tr h="1167624">
                <a:tc>
                  <a:txBody>
                    <a:bodyPr/>
                    <a:lstStyle/>
                    <a:p>
                      <a:endParaRPr lang="en-US" sz="1600" dirty="0"/>
                    </a:p>
                  </a:txBody>
                  <a:tcPr/>
                </a:tc>
                <a:tc>
                  <a:txBody>
                    <a:bodyPr/>
                    <a:lstStyle/>
                    <a:p>
                      <a:r>
                        <a:rPr lang="en-US" sz="1600" dirty="0" smtClean="0"/>
                        <a:t>6.0 Artifacts</a:t>
                      </a:r>
                      <a:r>
                        <a:rPr lang="en-US" sz="1600" baseline="0" dirty="0" smtClean="0"/>
                        <a:t> to Deliver</a:t>
                      </a:r>
                    </a:p>
                    <a:p>
                      <a:r>
                        <a:rPr lang="en-US" sz="1600" baseline="0" dirty="0" smtClean="0"/>
                        <a:t>6.1 How to identify high impact targets</a:t>
                      </a:r>
                    </a:p>
                    <a:p>
                      <a:r>
                        <a:rPr lang="en-US" sz="1600" baseline="0" dirty="0" smtClean="0"/>
                        <a:t>6.2 Executive summary focused on physician societies</a:t>
                      </a:r>
                    </a:p>
                    <a:p>
                      <a:r>
                        <a:rPr lang="en-US" sz="1600" baseline="0" dirty="0" smtClean="0"/>
                        <a:t>6.2.1 Physician and clinician pain points</a:t>
                      </a:r>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751749654"/>
                  </a:ext>
                </a:extLst>
              </a:tr>
              <a:tr h="1220112">
                <a:tc>
                  <a:txBody>
                    <a:bodyPr/>
                    <a:lstStyle/>
                    <a:p>
                      <a:endParaRPr lang="en-US" sz="1600" b="1" dirty="0"/>
                    </a:p>
                  </a:txBody>
                  <a:tcPr/>
                </a:tc>
                <a:tc>
                  <a:txBody>
                    <a:bodyPr/>
                    <a:lstStyle/>
                    <a:p>
                      <a:r>
                        <a:rPr lang="en-US" sz="1600" dirty="0" smtClean="0"/>
                        <a:t>7.0 Create Presentation</a:t>
                      </a:r>
                      <a:r>
                        <a:rPr lang="en-US" sz="1600" baseline="0" dirty="0" smtClean="0"/>
                        <a:t> that can be delivered to committees, boards, key decision-makers to make business case for participation</a:t>
                      </a:r>
                    </a:p>
                    <a:p>
                      <a:r>
                        <a:rPr lang="en-US" sz="1600" baseline="0" dirty="0" smtClean="0"/>
                        <a:t>7.1 Rationale for commitment of resources-goal is to pique the interest in BPM+</a:t>
                      </a:r>
                      <a:endParaRPr lang="en-US" sz="1600" b="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663977303"/>
                  </a:ext>
                </a:extLst>
              </a:tr>
              <a:tr h="2444713">
                <a:tc>
                  <a:txBody>
                    <a:bodyPr/>
                    <a:lstStyle/>
                    <a:p>
                      <a:endParaRPr lang="en-US" sz="1600" b="1" dirty="0"/>
                    </a:p>
                  </a:txBody>
                  <a:tcPr/>
                </a:tc>
                <a:tc>
                  <a:txBody>
                    <a:bodyPr/>
                    <a:lstStyle/>
                    <a:p>
                      <a:r>
                        <a:rPr lang="en-US" sz="1600" dirty="0" smtClean="0"/>
                        <a:t>8.0 Step-by-step guide</a:t>
                      </a:r>
                    </a:p>
                    <a:p>
                      <a:r>
                        <a:rPr lang="en-US" sz="1600" dirty="0" smtClean="0"/>
                        <a:t>8.1 Take experience of ACOG and ACEP, How do you start</a:t>
                      </a:r>
                    </a:p>
                    <a:p>
                      <a:r>
                        <a:rPr lang="en-US" sz="1600" dirty="0" smtClean="0"/>
                        <a:t>8.2 Organizational “jumpstart”</a:t>
                      </a:r>
                    </a:p>
                    <a:p>
                      <a:r>
                        <a:rPr lang="en-US" sz="1600" dirty="0" smtClean="0"/>
                        <a:t>8.2.1 Recruiting</a:t>
                      </a:r>
                      <a:r>
                        <a:rPr lang="en-US" sz="1600" baseline="0" dirty="0" smtClean="0"/>
                        <a:t> a physician champion</a:t>
                      </a:r>
                    </a:p>
                    <a:p>
                      <a:r>
                        <a:rPr lang="en-US" sz="1600" baseline="0" dirty="0" smtClean="0"/>
                        <a:t>8.2.2 Identify participating stakeholder cohort</a:t>
                      </a:r>
                    </a:p>
                    <a:p>
                      <a:r>
                        <a:rPr lang="en-US" sz="1600" baseline="0" dirty="0" smtClean="0"/>
                        <a:t>8.2.3 “Selling” the project contrasted with grassroots engagement</a:t>
                      </a:r>
                    </a:p>
                    <a:p>
                      <a:r>
                        <a:rPr lang="en-US" sz="1600" baseline="0" dirty="0" smtClean="0"/>
                        <a:t>8.3 Impacts/Traction</a:t>
                      </a:r>
                    </a:p>
                    <a:p>
                      <a:r>
                        <a:rPr lang="en-US" sz="1600" baseline="0" dirty="0" smtClean="0"/>
                        <a:t>8.4 Stumbling blocks and how to navigate them</a:t>
                      </a:r>
                    </a:p>
                    <a:p>
                      <a:r>
                        <a:rPr lang="en-US" sz="1600" baseline="0" dirty="0" smtClean="0"/>
                        <a:t>8.5 Goal is to show organizations how to execute effectively</a:t>
                      </a:r>
                      <a:endParaRPr lang="en-US" sz="1600" b="1"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585911117"/>
                  </a:ext>
                </a:extLst>
              </a:tr>
            </a:tbl>
          </a:graphicData>
        </a:graphic>
      </p:graphicFrame>
      <p:sp>
        <p:nvSpPr>
          <p:cNvPr id="3" name="Footer Placeholder 2"/>
          <p:cNvSpPr>
            <a:spLocks noGrp="1"/>
          </p:cNvSpPr>
          <p:nvPr>
            <p:ph type="ftr" sz="quarter" idx="3"/>
          </p:nvPr>
        </p:nvSpPr>
        <p:spPr/>
        <p:txBody>
          <a:bodyPr/>
          <a:lstStyle/>
          <a:p>
            <a:pPr algn="l"/>
            <a:r>
              <a:rPr lang="en-US" dirty="0" smtClean="0"/>
              <a:t>© 2020 Object Management Group </a:t>
            </a:r>
            <a:endParaRPr lang="en-US" dirty="0"/>
          </a:p>
        </p:txBody>
      </p:sp>
      <p:sp>
        <p:nvSpPr>
          <p:cNvPr id="6" name="Slide Number Placeholder 5"/>
          <p:cNvSpPr>
            <a:spLocks noGrp="1"/>
          </p:cNvSpPr>
          <p:nvPr>
            <p:ph type="sldNum" sz="quarter" idx="12"/>
          </p:nvPr>
        </p:nvSpPr>
        <p:spPr/>
        <p:txBody>
          <a:bodyPr/>
          <a:lstStyle/>
          <a:p>
            <a:fld id="{86372ECE-874C-4220-A151-1B5454B94937}" type="slidenum">
              <a:rPr lang="en-US" smtClean="0"/>
              <a:t>13</a:t>
            </a:fld>
            <a:endParaRPr lang="en-US" dirty="0"/>
          </a:p>
        </p:txBody>
      </p:sp>
    </p:spTree>
    <p:extLst>
      <p:ext uri="{BB962C8B-B14F-4D97-AF65-F5344CB8AC3E}">
        <p14:creationId xmlns:p14="http://schemas.microsoft.com/office/powerpoint/2010/main" val="2234389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26439657"/>
              </p:ext>
            </p:extLst>
          </p:nvPr>
        </p:nvGraphicFramePr>
        <p:xfrm>
          <a:off x="486276" y="594767"/>
          <a:ext cx="11219447" cy="5761583"/>
        </p:xfrm>
        <a:graphic>
          <a:graphicData uri="http://schemas.openxmlformats.org/drawingml/2006/table">
            <a:tbl>
              <a:tblPr firstRow="1" bandRow="1">
                <a:tableStyleId>{21E4AEA4-8DFA-4A89-87EB-49C32662AFE0}</a:tableStyleId>
              </a:tblPr>
              <a:tblGrid>
                <a:gridCol w="6343615">
                  <a:extLst>
                    <a:ext uri="{9D8B030D-6E8A-4147-A177-3AD203B41FA5}">
                      <a16:colId xmlns:a16="http://schemas.microsoft.com/office/drawing/2014/main" val="4124631957"/>
                    </a:ext>
                  </a:extLst>
                </a:gridCol>
                <a:gridCol w="2192241">
                  <a:extLst>
                    <a:ext uri="{9D8B030D-6E8A-4147-A177-3AD203B41FA5}">
                      <a16:colId xmlns:a16="http://schemas.microsoft.com/office/drawing/2014/main" val="3884708675"/>
                    </a:ext>
                  </a:extLst>
                </a:gridCol>
                <a:gridCol w="2683591">
                  <a:extLst>
                    <a:ext uri="{9D8B030D-6E8A-4147-A177-3AD203B41FA5}">
                      <a16:colId xmlns:a16="http://schemas.microsoft.com/office/drawing/2014/main" val="567310392"/>
                    </a:ext>
                  </a:extLst>
                </a:gridCol>
              </a:tblGrid>
              <a:tr h="552401">
                <a:tc>
                  <a:txBody>
                    <a:bodyPr/>
                    <a:lstStyle/>
                    <a:p>
                      <a:r>
                        <a:rPr lang="en-US" sz="1100" dirty="0" smtClean="0"/>
                        <a:t>What</a:t>
                      </a:r>
                      <a:endParaRPr lang="en-US" sz="1100" dirty="0"/>
                    </a:p>
                  </a:txBody>
                  <a:tcPr/>
                </a:tc>
                <a:tc>
                  <a:txBody>
                    <a:bodyPr/>
                    <a:lstStyle/>
                    <a:p>
                      <a:r>
                        <a:rPr lang="en-US" sz="1100" dirty="0" smtClean="0"/>
                        <a:t>Current State</a:t>
                      </a:r>
                      <a:endParaRPr lang="en-US" sz="1100" dirty="0"/>
                    </a:p>
                  </a:txBody>
                  <a:tcPr/>
                </a:tc>
                <a:tc>
                  <a:txBody>
                    <a:bodyPr/>
                    <a:lstStyle/>
                    <a:p>
                      <a:r>
                        <a:rPr lang="en-US" sz="1100" dirty="0" smtClean="0"/>
                        <a:t>Next</a:t>
                      </a:r>
                      <a:r>
                        <a:rPr lang="en-US" sz="1100" baseline="0" dirty="0" smtClean="0"/>
                        <a:t> Steps</a:t>
                      </a:r>
                      <a:endParaRPr lang="en-US" sz="1100" dirty="0"/>
                    </a:p>
                  </a:txBody>
                  <a:tcPr/>
                </a:tc>
                <a:extLst>
                  <a:ext uri="{0D108BD9-81ED-4DB2-BD59-A6C34878D82A}">
                    <a16:rowId xmlns:a16="http://schemas.microsoft.com/office/drawing/2014/main" val="264361132"/>
                  </a:ext>
                </a:extLst>
              </a:tr>
              <a:tr h="5209182">
                <a:tc>
                  <a:txBody>
                    <a:bodyPr/>
                    <a:lstStyle/>
                    <a:p>
                      <a:pPr marL="0" indent="0">
                        <a:buNone/>
                      </a:pPr>
                      <a:r>
                        <a:rPr lang="en-US" sz="1400" b="0" u="none" dirty="0" smtClean="0"/>
                        <a:t>1.</a:t>
                      </a:r>
                      <a:r>
                        <a:rPr lang="en-US" sz="1400" b="1" u="sng" dirty="0" smtClean="0"/>
                        <a:t> Document lessons </a:t>
                      </a:r>
                      <a:r>
                        <a:rPr lang="en-US" sz="1400" b="0" dirty="0" smtClean="0"/>
                        <a:t>learned from </a:t>
                      </a:r>
                      <a:r>
                        <a:rPr lang="en-US" sz="1400" b="0" u="sng" dirty="0" smtClean="0"/>
                        <a:t>all </a:t>
                      </a:r>
                      <a:r>
                        <a:rPr lang="en-US" sz="1400" b="0" dirty="0" smtClean="0"/>
                        <a:t>authoring efforts, including best practices, methods, and compliance</a:t>
                      </a:r>
                      <a:r>
                        <a:rPr lang="en-US" sz="1400" b="0" baseline="0" dirty="0" smtClean="0"/>
                        <a:t> to standards</a:t>
                      </a:r>
                    </a:p>
                    <a:p>
                      <a:pPr marL="228600" indent="-228600">
                        <a:buAutoNum type="arabicPeriod"/>
                      </a:pPr>
                      <a:endParaRPr lang="en-US" sz="1400" b="0" baseline="0" dirty="0" smtClean="0"/>
                    </a:p>
                    <a:p>
                      <a:pPr marL="228600" indent="-228600">
                        <a:buAutoNum type="arabicPeriod"/>
                      </a:pPr>
                      <a:endParaRPr lang="en-US" sz="1400" b="0" baseline="0" dirty="0" smtClean="0"/>
                    </a:p>
                    <a:p>
                      <a:pPr marL="228600" indent="-228600">
                        <a:buAutoNum type="arabicPeriod"/>
                      </a:pPr>
                      <a:endParaRPr lang="en-US" sz="1400" b="0" baseline="0" dirty="0" smtClean="0"/>
                    </a:p>
                    <a:p>
                      <a:pPr marL="228600" indent="-228600">
                        <a:buAutoNum type="arabicPeriod"/>
                      </a:pPr>
                      <a:endParaRPr lang="en-US" sz="1400" b="0" baseline="0" dirty="0" smtClean="0"/>
                    </a:p>
                    <a:p>
                      <a:pPr marL="228600" indent="-228600">
                        <a:buAutoNum type="arabicPeriod"/>
                      </a:pPr>
                      <a:endParaRPr lang="en-US" sz="1400" b="0" baseline="0" dirty="0" smtClean="0"/>
                    </a:p>
                    <a:p>
                      <a:pPr marL="228600" indent="-228600">
                        <a:buAutoNum type="arabicPeriod"/>
                      </a:pPr>
                      <a:endParaRPr lang="en-US" sz="1400" b="0" dirty="0" smtClean="0"/>
                    </a:p>
                    <a:p>
                      <a:pPr marL="228600" indent="-228600">
                        <a:buAutoNum type="arabicPeriod"/>
                      </a:pPr>
                      <a:endParaRPr lang="en-US" sz="1400" b="0" dirty="0" smtClean="0"/>
                    </a:p>
                    <a:p>
                      <a:pPr marL="228600" indent="-228600">
                        <a:buAutoNum type="arabicPeriod" startAt="2"/>
                      </a:pPr>
                      <a:r>
                        <a:rPr lang="en-US" sz="1400" b="0" dirty="0" smtClean="0"/>
                        <a:t>Capture all authoring initiatives planned by all BPM+Health members.</a:t>
                      </a:r>
                    </a:p>
                    <a:p>
                      <a:pPr marL="0" indent="0">
                        <a:buNone/>
                      </a:pPr>
                      <a:r>
                        <a:rPr lang="en-US" sz="1400" b="0" baseline="0" dirty="0" smtClean="0"/>
                        <a:t>     -execute a </a:t>
                      </a:r>
                      <a:r>
                        <a:rPr lang="en-US" sz="1400" b="1" u="sng" baseline="0" dirty="0" smtClean="0"/>
                        <a:t>communication and marketing plan </a:t>
                      </a:r>
                      <a:r>
                        <a:rPr lang="en-US" sz="1400" b="1" u="sng" dirty="0" smtClean="0"/>
                        <a:t> </a:t>
                      </a:r>
                    </a:p>
                    <a:p>
                      <a:pPr marL="0" indent="0">
                        <a:buNone/>
                      </a:pPr>
                      <a:endParaRPr lang="en-US" sz="1400" b="0" dirty="0" smtClean="0"/>
                    </a:p>
                    <a:p>
                      <a:pPr marL="0" indent="0">
                        <a:buNone/>
                      </a:pPr>
                      <a:endParaRPr lang="en-US" sz="1400" b="0" dirty="0" smtClean="0"/>
                    </a:p>
                    <a:p>
                      <a:pPr marL="0" indent="0">
                        <a:buNone/>
                      </a:pPr>
                      <a:endParaRPr lang="en-US" sz="1400" b="0" dirty="0" smtClean="0"/>
                    </a:p>
                    <a:p>
                      <a:pPr marL="0" indent="0">
                        <a:buNone/>
                      </a:pPr>
                      <a:r>
                        <a:rPr lang="en-US" sz="1400" b="0" dirty="0" smtClean="0"/>
                        <a:t>     </a:t>
                      </a:r>
                    </a:p>
                    <a:p>
                      <a:pPr marL="0" indent="0">
                        <a:buNone/>
                      </a:pPr>
                      <a:endParaRPr lang="en-US" sz="1400" b="0" dirty="0" smtClean="0"/>
                    </a:p>
                    <a:p>
                      <a:pPr marL="231775" indent="-231775">
                        <a:buNone/>
                      </a:pPr>
                      <a:r>
                        <a:rPr lang="en-US" sz="1400" b="0" kern="1200" dirty="0" smtClean="0">
                          <a:effectLst/>
                        </a:rPr>
                        <a:t>3.</a:t>
                      </a:r>
                      <a:r>
                        <a:rPr lang="en-US" sz="1400" b="0" kern="1200" baseline="0" dirty="0" smtClean="0">
                          <a:effectLst/>
                        </a:rPr>
                        <a:t> </a:t>
                      </a:r>
                      <a:r>
                        <a:rPr lang="en-US" sz="1400" b="0" kern="1200" dirty="0" smtClean="0">
                          <a:effectLst/>
                        </a:rPr>
                        <a:t>Develop a </a:t>
                      </a:r>
                      <a:r>
                        <a:rPr lang="en-US" sz="1400" b="1" u="sng" kern="1200" dirty="0" smtClean="0">
                          <a:effectLst/>
                        </a:rPr>
                        <a:t>“checklist</a:t>
                      </a:r>
                      <a:r>
                        <a:rPr lang="en-US" sz="1400" b="0" kern="1200" dirty="0" smtClean="0">
                          <a:effectLst/>
                        </a:rPr>
                        <a:t>” and/or written description of use case development requirements for BPM+Health</a:t>
                      </a:r>
                      <a:endParaRPr lang="en-US" sz="1400" b="0" dirty="0" smtClean="0"/>
                    </a:p>
                  </a:txBody>
                  <a:tcPr/>
                </a:tc>
                <a:tc>
                  <a:txBody>
                    <a:bodyPr/>
                    <a:lstStyle/>
                    <a:p>
                      <a:endParaRPr lang="en-US" sz="1100" dirty="0"/>
                    </a:p>
                  </a:txBody>
                  <a:tcPr/>
                </a:tc>
                <a:tc>
                  <a:txBody>
                    <a:bodyPr/>
                    <a:lstStyle/>
                    <a:p>
                      <a:pPr marL="0" indent="0">
                        <a:buNone/>
                      </a:pPr>
                      <a:r>
                        <a:rPr lang="en-US" sz="1100" dirty="0" smtClean="0"/>
                        <a:t>1.1 Document</a:t>
                      </a:r>
                      <a:r>
                        <a:rPr lang="en-US" sz="1100" baseline="0" dirty="0" smtClean="0"/>
                        <a:t> findings during </a:t>
                      </a:r>
                      <a:r>
                        <a:rPr lang="en-US" sz="1100" baseline="0" dirty="0" smtClean="0"/>
                        <a:t>HIMSS2020 webinars-IP.</a:t>
                      </a:r>
                      <a:endParaRPr lang="en-US" sz="1100" baseline="0" dirty="0" smtClean="0"/>
                    </a:p>
                    <a:p>
                      <a:pPr marL="0" indent="0">
                        <a:buNone/>
                      </a:pPr>
                      <a:r>
                        <a:rPr lang="en-US" sz="1100" baseline="0" dirty="0" smtClean="0"/>
                        <a:t>1.2 Request </a:t>
                      </a:r>
                      <a:r>
                        <a:rPr lang="en-US" sz="1100" baseline="0" dirty="0" smtClean="0"/>
                        <a:t>artifacts-Done-IP</a:t>
                      </a: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1.3 Schedule interviews/working session with at least the following:</a:t>
                      </a:r>
                      <a:r>
                        <a:rPr lang="en-US" sz="1100" dirty="0" smtClean="0"/>
                        <a:t> compile findings</a:t>
                      </a:r>
                      <a:r>
                        <a:rPr lang="en-US" sz="1100" baseline="0" dirty="0" smtClean="0"/>
                        <a:t>,</a:t>
                      </a:r>
                      <a:r>
                        <a:rPr lang="en-US" sz="1100" dirty="0" smtClean="0"/>
                        <a:t> from Steve</a:t>
                      </a:r>
                      <a:r>
                        <a:rPr lang="en-US" sz="1100" baseline="0" dirty="0" smtClean="0"/>
                        <a:t> Hasley, </a:t>
                      </a:r>
                      <a:r>
                        <a:rPr lang="en-US" sz="1100" dirty="0" smtClean="0"/>
                        <a:t>Pawan Goyal, Ken Allgood, Mattew</a:t>
                      </a:r>
                      <a:r>
                        <a:rPr lang="en-US" sz="1100" baseline="0" dirty="0" smtClean="0"/>
                        <a:t> Berns, Theresa Cullen, Ben Cushing, Denis Gagne Robert Lario, Ken Lord, Shane McNamee, Jane </a:t>
                      </a:r>
                      <a:r>
                        <a:rPr lang="en-US" sz="1100" baseline="0" dirty="0" smtClean="0"/>
                        <a:t>Shellum-Done-IP</a:t>
                      </a:r>
                      <a:endParaRPr lang="en-US" sz="1100" dirty="0" smtClean="0"/>
                    </a:p>
                    <a:p>
                      <a:pPr marL="228600" indent="-228600">
                        <a:buAutoNum type="arabicPeriod"/>
                      </a:pPr>
                      <a:endParaRPr lang="en-US" sz="1100" dirty="0" smtClean="0"/>
                    </a:p>
                    <a:p>
                      <a:pPr marL="0" indent="0">
                        <a:buNone/>
                      </a:pPr>
                      <a:endParaRPr lang="en-US" sz="1100" baseline="0" dirty="0" smtClean="0"/>
                    </a:p>
                    <a:p>
                      <a:pPr marL="0" indent="0">
                        <a:buNone/>
                      </a:pPr>
                      <a:r>
                        <a:rPr lang="en-US" sz="1100" baseline="0" dirty="0" smtClean="0"/>
                        <a:t>2.1 Request Ken/Tracie communicate with members to please make this workgroup aware of any 2020 authoring efforts.  or with approval, Amy can contact all workgroup </a:t>
                      </a:r>
                      <a:r>
                        <a:rPr lang="en-US" sz="1100" baseline="0" dirty="0" smtClean="0"/>
                        <a:t>leads-Done</a:t>
                      </a:r>
                      <a:endParaRPr lang="en-US" sz="1100" baseline="0" dirty="0" smtClean="0"/>
                    </a:p>
                    <a:p>
                      <a:pPr marL="228600" indent="-228600">
                        <a:buAutoNum type="arabicPeriod"/>
                      </a:pPr>
                      <a:endParaRPr lang="en-US" sz="1100" baseline="0" dirty="0" smtClean="0"/>
                    </a:p>
                    <a:p>
                      <a:pPr marL="228600" indent="-228600">
                        <a:buAutoNum type="arabicPeriod"/>
                      </a:pPr>
                      <a:endParaRPr lang="en-US" sz="1100" baseline="0" dirty="0" smtClean="0"/>
                    </a:p>
                    <a:p>
                      <a:pPr marL="228600" indent="-228600">
                        <a:buAutoNum type="arabicPeriod"/>
                      </a:pPr>
                      <a:endParaRPr lang="en-US" sz="1100" dirty="0" smtClean="0"/>
                    </a:p>
                    <a:p>
                      <a:pPr marL="0" indent="0">
                        <a:buNone/>
                      </a:pPr>
                      <a:endParaRPr lang="en-US" sz="1100" dirty="0" smtClean="0"/>
                    </a:p>
                    <a:p>
                      <a:pPr marL="0" indent="0">
                        <a:buNone/>
                      </a:pPr>
                      <a:r>
                        <a:rPr lang="en-US" sz="1100" dirty="0" smtClean="0"/>
                        <a:t>3.1</a:t>
                      </a:r>
                      <a:r>
                        <a:rPr lang="en-US" sz="1100" baseline="0" dirty="0" smtClean="0"/>
                        <a:t> Develop outline and “strawperson” artifact for further </a:t>
                      </a:r>
                      <a:r>
                        <a:rPr lang="en-US" sz="1100" baseline="0" dirty="0" smtClean="0"/>
                        <a:t>refinement-IP</a:t>
                      </a:r>
                      <a:endParaRPr lang="en-US" sz="1100" dirty="0"/>
                    </a:p>
                  </a:txBody>
                  <a:tcPr/>
                </a:tc>
                <a:extLst>
                  <a:ext uri="{0D108BD9-81ED-4DB2-BD59-A6C34878D82A}">
                    <a16:rowId xmlns:a16="http://schemas.microsoft.com/office/drawing/2014/main" val="1397552508"/>
                  </a:ext>
                </a:extLst>
              </a:tr>
            </a:tbl>
          </a:graphicData>
        </a:graphic>
      </p:graphicFrame>
      <p:sp>
        <p:nvSpPr>
          <p:cNvPr id="5" name="Title 1"/>
          <p:cNvSpPr>
            <a:spLocks noGrp="1"/>
          </p:cNvSpPr>
          <p:nvPr>
            <p:ph type="title"/>
          </p:nvPr>
        </p:nvSpPr>
        <p:spPr>
          <a:xfrm>
            <a:off x="559068" y="-299020"/>
            <a:ext cx="10515600" cy="1325563"/>
          </a:xfrm>
        </p:spPr>
        <p:txBody>
          <a:bodyPr>
            <a:normAutofit/>
          </a:bodyPr>
          <a:lstStyle/>
          <a:p>
            <a:pPr algn="ctr"/>
            <a:r>
              <a:rPr lang="en-US" dirty="0" smtClean="0"/>
              <a:t>Authoring </a:t>
            </a:r>
            <a:r>
              <a:rPr lang="en-US" dirty="0" smtClean="0"/>
              <a:t>Workgroup Tasks </a:t>
            </a:r>
            <a:r>
              <a:rPr lang="en-US" dirty="0" smtClean="0"/>
              <a:t>for March 25, 2020</a:t>
            </a:r>
            <a:endParaRPr lang="en-US" dirty="0"/>
          </a:p>
        </p:txBody>
      </p:sp>
      <p:sp>
        <p:nvSpPr>
          <p:cNvPr id="2" name="Footer Placeholder 1"/>
          <p:cNvSpPr>
            <a:spLocks noGrp="1"/>
          </p:cNvSpPr>
          <p:nvPr>
            <p:ph type="ftr" sz="quarter" idx="3"/>
          </p:nvPr>
        </p:nvSpPr>
        <p:spPr/>
        <p:txBody>
          <a:bodyPr/>
          <a:lstStyle/>
          <a:p>
            <a:pPr algn="l"/>
            <a:r>
              <a:rPr lang="en-US" dirty="0" smtClean="0"/>
              <a:t>© 2020 Object Management Group </a:t>
            </a:r>
            <a:endParaRPr lang="en-US" dirty="0"/>
          </a:p>
        </p:txBody>
      </p:sp>
      <p:sp>
        <p:nvSpPr>
          <p:cNvPr id="3" name="Slide Number Placeholder 2"/>
          <p:cNvSpPr>
            <a:spLocks noGrp="1"/>
          </p:cNvSpPr>
          <p:nvPr>
            <p:ph type="sldNum" sz="quarter" idx="12"/>
          </p:nvPr>
        </p:nvSpPr>
        <p:spPr/>
        <p:txBody>
          <a:bodyPr/>
          <a:lstStyle/>
          <a:p>
            <a:fld id="{86372ECE-874C-4220-A151-1B5454B94937}" type="slidenum">
              <a:rPr lang="en-US" smtClean="0"/>
              <a:t>14</a:t>
            </a:fld>
            <a:endParaRPr lang="en-US" dirty="0"/>
          </a:p>
        </p:txBody>
      </p:sp>
    </p:spTree>
    <p:extLst>
      <p:ext uri="{BB962C8B-B14F-4D97-AF65-F5344CB8AC3E}">
        <p14:creationId xmlns:p14="http://schemas.microsoft.com/office/powerpoint/2010/main" val="1408667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2020 Object Management Group </a:t>
            </a:r>
            <a:endParaRPr lang="en-US" dirty="0"/>
          </a:p>
        </p:txBody>
      </p:sp>
      <p:sp>
        <p:nvSpPr>
          <p:cNvPr id="3" name="Slide Number Placeholder 2"/>
          <p:cNvSpPr>
            <a:spLocks noGrp="1"/>
          </p:cNvSpPr>
          <p:nvPr>
            <p:ph type="sldNum" sz="quarter" idx="12"/>
          </p:nvPr>
        </p:nvSpPr>
        <p:spPr/>
        <p:txBody>
          <a:bodyPr/>
          <a:lstStyle/>
          <a:p>
            <a:fld id="{86372ECE-874C-4220-A151-1B5454B94937}" type="slidenum">
              <a:rPr lang="en-US" smtClean="0"/>
              <a:t>15</a:t>
            </a:fld>
            <a:endParaRPr lang="en-US" dirty="0"/>
          </a:p>
        </p:txBody>
      </p:sp>
      <p:sp>
        <p:nvSpPr>
          <p:cNvPr id="4" name="Title 3"/>
          <p:cNvSpPr>
            <a:spLocks noGrp="1"/>
          </p:cNvSpPr>
          <p:nvPr>
            <p:ph type="title"/>
          </p:nvPr>
        </p:nvSpPr>
        <p:spPr>
          <a:xfrm>
            <a:off x="838200" y="163444"/>
            <a:ext cx="10515600" cy="779463"/>
          </a:xfrm>
        </p:spPr>
        <p:txBody>
          <a:bodyPr>
            <a:normAutofit/>
          </a:bodyPr>
          <a:lstStyle/>
          <a:p>
            <a:r>
              <a:rPr lang="en-US" dirty="0" smtClean="0"/>
              <a:t>Plan to Execute-Document Lessons Learned</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45730446"/>
              </p:ext>
            </p:extLst>
          </p:nvPr>
        </p:nvGraphicFramePr>
        <p:xfrm>
          <a:off x="501315" y="918301"/>
          <a:ext cx="11049000" cy="5438049"/>
        </p:xfrm>
        <a:graphic>
          <a:graphicData uri="http://schemas.openxmlformats.org/drawingml/2006/table">
            <a:tbl>
              <a:tblPr>
                <a:tableStyleId>{21E4AEA4-8DFA-4A89-87EB-49C32662AFE0}</a:tableStyleId>
              </a:tblPr>
              <a:tblGrid>
                <a:gridCol w="331235">
                  <a:extLst>
                    <a:ext uri="{9D8B030D-6E8A-4147-A177-3AD203B41FA5}">
                      <a16:colId xmlns:a16="http://schemas.microsoft.com/office/drawing/2014/main" val="2536030210"/>
                    </a:ext>
                  </a:extLst>
                </a:gridCol>
                <a:gridCol w="3080715">
                  <a:extLst>
                    <a:ext uri="{9D8B030D-6E8A-4147-A177-3AD203B41FA5}">
                      <a16:colId xmlns:a16="http://schemas.microsoft.com/office/drawing/2014/main" val="584834765"/>
                    </a:ext>
                  </a:extLst>
                </a:gridCol>
                <a:gridCol w="847649">
                  <a:extLst>
                    <a:ext uri="{9D8B030D-6E8A-4147-A177-3AD203B41FA5}">
                      <a16:colId xmlns:a16="http://schemas.microsoft.com/office/drawing/2014/main" val="1199002221"/>
                    </a:ext>
                  </a:extLst>
                </a:gridCol>
                <a:gridCol w="680090">
                  <a:extLst>
                    <a:ext uri="{9D8B030D-6E8A-4147-A177-3AD203B41FA5}">
                      <a16:colId xmlns:a16="http://schemas.microsoft.com/office/drawing/2014/main" val="2549173487"/>
                    </a:ext>
                  </a:extLst>
                </a:gridCol>
                <a:gridCol w="573214">
                  <a:extLst>
                    <a:ext uri="{9D8B030D-6E8A-4147-A177-3AD203B41FA5}">
                      <a16:colId xmlns:a16="http://schemas.microsoft.com/office/drawing/2014/main" val="3957875909"/>
                    </a:ext>
                  </a:extLst>
                </a:gridCol>
                <a:gridCol w="521018">
                  <a:extLst>
                    <a:ext uri="{9D8B030D-6E8A-4147-A177-3AD203B41FA5}">
                      <a16:colId xmlns:a16="http://schemas.microsoft.com/office/drawing/2014/main" val="1294201352"/>
                    </a:ext>
                  </a:extLst>
                </a:gridCol>
                <a:gridCol w="1236459">
                  <a:extLst>
                    <a:ext uri="{9D8B030D-6E8A-4147-A177-3AD203B41FA5}">
                      <a16:colId xmlns:a16="http://schemas.microsoft.com/office/drawing/2014/main" val="2578573666"/>
                    </a:ext>
                  </a:extLst>
                </a:gridCol>
                <a:gridCol w="860576">
                  <a:extLst>
                    <a:ext uri="{9D8B030D-6E8A-4147-A177-3AD203B41FA5}">
                      <a16:colId xmlns:a16="http://schemas.microsoft.com/office/drawing/2014/main" val="1983044617"/>
                    </a:ext>
                  </a:extLst>
                </a:gridCol>
                <a:gridCol w="880358">
                  <a:extLst>
                    <a:ext uri="{9D8B030D-6E8A-4147-A177-3AD203B41FA5}">
                      <a16:colId xmlns:a16="http://schemas.microsoft.com/office/drawing/2014/main" val="1909116795"/>
                    </a:ext>
                  </a:extLst>
                </a:gridCol>
                <a:gridCol w="1028735">
                  <a:extLst>
                    <a:ext uri="{9D8B030D-6E8A-4147-A177-3AD203B41FA5}">
                      <a16:colId xmlns:a16="http://schemas.microsoft.com/office/drawing/2014/main" val="1711608398"/>
                    </a:ext>
                  </a:extLst>
                </a:gridCol>
                <a:gridCol w="1008951">
                  <a:extLst>
                    <a:ext uri="{9D8B030D-6E8A-4147-A177-3AD203B41FA5}">
                      <a16:colId xmlns:a16="http://schemas.microsoft.com/office/drawing/2014/main" val="922246407"/>
                    </a:ext>
                  </a:extLst>
                </a:gridCol>
              </a:tblGrid>
              <a:tr h="251944">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rtl="0" fontAlgn="t"/>
                      <a:r>
                        <a:rPr lang="en-US" sz="600" b="1" u="none" strike="noStrike">
                          <a:effectLst/>
                        </a:rPr>
                        <a:t>1.Develop an action plan to document lessons learned from all authoring efforts, including best practices, methods, and compliance to standards.</a:t>
                      </a:r>
                      <a:endParaRPr lang="en-US" sz="600" b="1" i="0" u="none" strike="noStrike">
                        <a:solidFill>
                          <a:srgbClr val="44546A"/>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rtl="0"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925595959"/>
                  </a:ext>
                </a:extLst>
              </a:tr>
              <a:tr h="335031">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Title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Name</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Role on the Authoring Project</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Company</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dirty="0">
                          <a:effectLst/>
                        </a:rPr>
                        <a:t>Lessons Learned</a:t>
                      </a:r>
                      <a:endParaRPr lang="en-US" sz="600" b="1" i="0" u="none" strike="noStrike" dirty="0">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dirty="0">
                          <a:effectLst/>
                        </a:rPr>
                        <a:t>How Did the 2.0 Clinical Pathway Guidelines Support Your Work?</a:t>
                      </a:r>
                      <a:endParaRPr lang="en-US" sz="600" b="1" i="0" u="none" strike="noStrike" dirty="0">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Best Practices</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Other Methods</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Compliance to Standards Y/N How?</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Artifacts Developed/Provided</a:t>
                      </a:r>
                      <a:endParaRPr lang="en-US" sz="600" b="1" i="0" u="none" strike="noStrike">
                        <a:solidFill>
                          <a:srgbClr val="000000"/>
                        </a:solidFill>
                        <a:effectLst/>
                        <a:latin typeface="Calibri" panose="020F0502020204030204" pitchFamily="34" charset="0"/>
                      </a:endParaRPr>
                    </a:p>
                  </a:txBody>
                  <a:tcPr marL="3449" marR="3449" marT="3449" marB="0"/>
                </a:tc>
                <a:extLst>
                  <a:ext uri="{0D108BD9-81ED-4DB2-BD59-A6C34878D82A}">
                    <a16:rowId xmlns:a16="http://schemas.microsoft.com/office/drawing/2014/main" val="3028284737"/>
                  </a:ext>
                </a:extLst>
              </a:tr>
              <a:tr h="197057">
                <a:tc>
                  <a:txBody>
                    <a:bodyPr/>
                    <a:lstStyle/>
                    <a:p>
                      <a:pPr algn="r" fontAlgn="t"/>
                      <a:r>
                        <a:rPr lang="en-US" sz="600" b="1" u="none" strike="noStrike">
                          <a:effectLst/>
                        </a:rPr>
                        <a:t>1</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Veteran Care Without Boundaries - Implementing BPM+ models as software</a:t>
                      </a:r>
                      <a:endParaRPr lang="en-US" sz="600" b="1" i="0" u="none" strike="noStrike">
                        <a:solidFill>
                          <a:srgbClr val="333333"/>
                        </a:solidFill>
                        <a:effectLst/>
                        <a:latin typeface="Arial" panose="020B060402020202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1396894282"/>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4186579695"/>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333333"/>
                        </a:solidFill>
                        <a:effectLst/>
                        <a:latin typeface="Arial" panose="020B0604020202020204" pitchFamily="34" charset="0"/>
                      </a:endParaRPr>
                    </a:p>
                  </a:txBody>
                  <a:tcPr marL="3449" marR="3449" marT="3449" marB="0"/>
                </a:tc>
                <a:tc>
                  <a:txBody>
                    <a:bodyPr/>
                    <a:lstStyle/>
                    <a:p>
                      <a:pPr algn="l" fontAlgn="t"/>
                      <a:r>
                        <a:rPr lang="en-US" sz="600" b="1" u="none" strike="noStrike">
                          <a:effectLst/>
                        </a:rPr>
                        <a:t>Ken Rubin</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VA</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1486545135"/>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Bo Dagnall</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Perspecta</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768999628"/>
                  </a:ext>
                </a:extLst>
              </a:tr>
              <a:tr h="123180">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sng" strike="noStrike">
                          <a:effectLst/>
                          <a:hlinkClick r:id="rId2"/>
                        </a:rPr>
                        <a:t> </a:t>
                      </a:r>
                      <a:endParaRPr lang="en-US" sz="600" b="1" i="0" u="sng" strike="noStrike">
                        <a:solidFill>
                          <a:srgbClr val="0563C1"/>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Shane McNamee</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Perspecta</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996071118"/>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Ken Lord</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MDIX</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1300450089"/>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sng" strike="noStrike">
                          <a:effectLst/>
                          <a:hlinkClick r:id="rId3"/>
                        </a:rPr>
                        <a:t> </a:t>
                      </a:r>
                      <a:endParaRPr lang="en-US" sz="600" b="1" i="0" u="sng" strike="noStrike">
                        <a:solidFill>
                          <a:srgbClr val="0563C1"/>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Red Hat</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254700637"/>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Microsoft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535834545"/>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Bookzurman</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188786536"/>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Medal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4109546544"/>
                  </a:ext>
                </a:extLst>
              </a:tr>
              <a:tr h="100096">
                <a:tc>
                  <a:txBody>
                    <a:bodyPr/>
                    <a:lstStyle/>
                    <a:p>
                      <a:pPr algn="r" fontAlgn="t"/>
                      <a:r>
                        <a:rPr lang="en-US" sz="600" b="1" u="none" strike="noStrike">
                          <a:effectLst/>
                        </a:rPr>
                        <a:t>2</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A Shareable Clinical Pathway for Anemia Management</a:t>
                      </a:r>
                      <a:endParaRPr lang="en-US" sz="600" b="1" i="0" u="none" strike="noStrike">
                        <a:solidFill>
                          <a:srgbClr val="333333"/>
                        </a:solidFill>
                        <a:effectLst/>
                        <a:latin typeface="Arial" panose="020B060402020202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765668480"/>
                  </a:ext>
                </a:extLst>
              </a:tr>
              <a:tr h="123180">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John Svirbely</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Trisotech</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084576739"/>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333333"/>
                        </a:solidFill>
                        <a:effectLst/>
                        <a:latin typeface="Arial" panose="020B0604020202020204" pitchFamily="34" charset="0"/>
                      </a:endParaRPr>
                    </a:p>
                  </a:txBody>
                  <a:tcPr marL="3449" marR="3449" marT="3449" marB="0"/>
                </a:tc>
                <a:tc>
                  <a:txBody>
                    <a:bodyPr/>
                    <a:lstStyle/>
                    <a:p>
                      <a:pPr algn="l" fontAlgn="t"/>
                      <a:r>
                        <a:rPr lang="en-US" sz="600" b="1" u="none" strike="noStrike">
                          <a:effectLst/>
                        </a:rPr>
                        <a:t>Denis Gagne</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Trisotech</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3947801743"/>
                  </a:ext>
                </a:extLst>
              </a:tr>
              <a:tr h="100096">
                <a:tc>
                  <a:txBody>
                    <a:bodyPr/>
                    <a:lstStyle/>
                    <a:p>
                      <a:pPr algn="r" fontAlgn="t"/>
                      <a:r>
                        <a:rPr lang="en-US" sz="600" b="1" u="none" strike="noStrike">
                          <a:effectLst/>
                        </a:rPr>
                        <a:t>3</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PHQ-9 Automatable Guidelines</a:t>
                      </a:r>
                      <a:endParaRPr lang="en-US" sz="600" b="1" i="0" u="none" strike="noStrike">
                        <a:solidFill>
                          <a:srgbClr val="333333"/>
                        </a:solidFill>
                        <a:effectLst/>
                        <a:latin typeface="Arial" panose="020B060402020202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71177006"/>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333333"/>
                        </a:solidFill>
                        <a:effectLst/>
                        <a:latin typeface="Arial" panose="020B0604020202020204" pitchFamily="34" charset="0"/>
                      </a:endParaRPr>
                    </a:p>
                  </a:txBody>
                  <a:tcPr marL="3449" marR="3449" marT="3449" marB="0"/>
                </a:tc>
                <a:tc>
                  <a:txBody>
                    <a:bodyPr/>
                    <a:lstStyle/>
                    <a:p>
                      <a:pPr algn="l" fontAlgn="t"/>
                      <a:r>
                        <a:rPr lang="en-US" sz="600" b="1" u="none" strike="noStrike">
                          <a:effectLst/>
                        </a:rPr>
                        <a:t>Steve Hasley</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BPM+Health</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1990819137"/>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Denis Gagne</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Trisotech</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548185851"/>
                  </a:ext>
                </a:extLst>
              </a:tr>
              <a:tr h="100096">
                <a:tc>
                  <a:txBody>
                    <a:bodyPr/>
                    <a:lstStyle/>
                    <a:p>
                      <a:pPr algn="r" fontAlgn="t"/>
                      <a:r>
                        <a:rPr lang="en-US" sz="600" b="1" u="none" strike="noStrike">
                          <a:effectLst/>
                        </a:rPr>
                        <a:t>4</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From Evidence to Encounter: Accelerating Clinical Quality</a:t>
                      </a:r>
                      <a:endParaRPr lang="en-US" sz="600" b="1" i="0" u="none" strike="noStrike">
                        <a:solidFill>
                          <a:srgbClr val="333333"/>
                        </a:solidFill>
                        <a:effectLst/>
                        <a:latin typeface="Arial" panose="020B060402020202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897414672"/>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Ken Rubin</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VA</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1929073023"/>
                  </a:ext>
                </a:extLst>
              </a:tr>
              <a:tr h="390979">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333333"/>
                        </a:solidFill>
                        <a:effectLst/>
                        <a:latin typeface="Arial" panose="020B0604020202020204" pitchFamily="34" charset="0"/>
                      </a:endParaRPr>
                    </a:p>
                  </a:txBody>
                  <a:tcPr marL="3449" marR="3449" marT="3449" marB="0"/>
                </a:tc>
                <a:tc>
                  <a:txBody>
                    <a:bodyPr/>
                    <a:lstStyle/>
                    <a:p>
                      <a:pPr algn="l" fontAlgn="t"/>
                      <a:r>
                        <a:rPr lang="en-US" sz="600" b="1" u="none" strike="noStrike">
                          <a:effectLst/>
                        </a:rPr>
                        <a:t>Pawan Goyal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t"/>
                      <a:r>
                        <a:rPr lang="en-US" sz="600" b="1" u="none" strike="noStrike">
                          <a:effectLst/>
                        </a:rPr>
                        <a:t>American College of Emergency Physicians</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1582593359"/>
                  </a:ext>
                </a:extLst>
              </a:tr>
              <a:tr h="100096">
                <a:tc>
                  <a:txBody>
                    <a:bodyPr/>
                    <a:lstStyle/>
                    <a:p>
                      <a:pPr algn="r" fontAlgn="t"/>
                      <a:r>
                        <a:rPr lang="en-US" sz="600" b="1" u="none" strike="noStrike">
                          <a:effectLst/>
                        </a:rPr>
                        <a:t>5</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Care Without Boundaries</a:t>
                      </a:r>
                      <a:endParaRPr lang="en-US" sz="600" b="1" i="0" u="none" strike="noStrike">
                        <a:solidFill>
                          <a:srgbClr val="333333"/>
                        </a:solidFill>
                        <a:effectLst/>
                        <a:latin typeface="Arial" panose="020B060402020202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337017043"/>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333333"/>
                        </a:solidFill>
                        <a:effectLst/>
                        <a:latin typeface="Arial" panose="020B0604020202020204" pitchFamily="34" charset="0"/>
                      </a:endParaRPr>
                    </a:p>
                  </a:txBody>
                  <a:tcPr marL="3449" marR="3449" marT="3449" marB="0" anchor="b"/>
                </a:tc>
                <a:tc>
                  <a:txBody>
                    <a:bodyPr/>
                    <a:lstStyle/>
                    <a:p>
                      <a:pPr algn="l" fontAlgn="b"/>
                      <a:r>
                        <a:rPr lang="en-US" sz="600" b="1" u="none" strike="noStrike">
                          <a:effectLst/>
                        </a:rPr>
                        <a:t>Bo Dagnall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Perspecta</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572191731"/>
                  </a:ext>
                </a:extLst>
              </a:tr>
              <a:tr h="123180">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Shane McNamee</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Perspecta</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3727602920"/>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190059748"/>
                  </a:ext>
                </a:extLst>
              </a:tr>
              <a:tr h="197057">
                <a:tc>
                  <a:txBody>
                    <a:bodyPr/>
                    <a:lstStyle/>
                    <a:p>
                      <a:pPr algn="r" fontAlgn="t"/>
                      <a:r>
                        <a:rPr lang="en-US" sz="600" b="1" u="none" strike="noStrike">
                          <a:effectLst/>
                        </a:rPr>
                        <a:t>6</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Leveraging BPM+ Health Models to Improve Real-World Coordinated Care Delivery</a:t>
                      </a:r>
                      <a:endParaRPr lang="en-US" sz="600" b="1" i="0" u="none" strike="noStrike">
                        <a:solidFill>
                          <a:srgbClr val="333333"/>
                        </a:solidFill>
                        <a:effectLst/>
                        <a:latin typeface="Arial" panose="020B060402020202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4052332944"/>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65677099"/>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333333"/>
                        </a:solidFill>
                        <a:effectLst/>
                        <a:latin typeface="Arial" panose="020B0604020202020204" pitchFamily="34" charset="0"/>
                      </a:endParaRPr>
                    </a:p>
                  </a:txBody>
                  <a:tcPr marL="3449" marR="3449" marT="3449" marB="0" anchor="b"/>
                </a:tc>
                <a:tc>
                  <a:txBody>
                    <a:bodyPr/>
                    <a:lstStyle/>
                    <a:p>
                      <a:pPr algn="l" fontAlgn="b"/>
                      <a:r>
                        <a:rPr lang="en-US" sz="600" b="1" u="none" strike="noStrike">
                          <a:effectLst/>
                        </a:rPr>
                        <a:t>Ken Allgood</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HealthFlow.io</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341812001"/>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Thai Lam</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HealthFlow.io</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520861659"/>
                  </a:ext>
                </a:extLst>
              </a:tr>
              <a:tr h="197057">
                <a:tc>
                  <a:txBody>
                    <a:bodyPr/>
                    <a:lstStyle/>
                    <a:p>
                      <a:pPr algn="r" fontAlgn="t"/>
                      <a:r>
                        <a:rPr lang="en-US" sz="600" b="1" u="none" strike="noStrike">
                          <a:effectLst/>
                        </a:rPr>
                        <a:t>7</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Knowledge Management using CDS-Hooks and the Clinical Query Language as an Enabler for BPM+</a:t>
                      </a:r>
                      <a:endParaRPr lang="en-US" sz="600" b="1" i="0" u="none" strike="noStrike">
                        <a:solidFill>
                          <a:srgbClr val="333333"/>
                        </a:solidFill>
                        <a:effectLst/>
                        <a:latin typeface="Arial" panose="020B060402020202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1007999933"/>
                  </a:ext>
                </a:extLst>
              </a:tr>
              <a:tr h="100096">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Bo Dagnall</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Perspecta</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637054120"/>
                  </a:ext>
                </a:extLst>
              </a:tr>
              <a:tr h="123180">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333333"/>
                        </a:solidFill>
                        <a:effectLst/>
                        <a:latin typeface="Arial" panose="020B0604020202020204" pitchFamily="34" charset="0"/>
                      </a:endParaRPr>
                    </a:p>
                  </a:txBody>
                  <a:tcPr marL="3449" marR="3449" marT="3449" marB="0" anchor="b"/>
                </a:tc>
                <a:tc>
                  <a:txBody>
                    <a:bodyPr/>
                    <a:lstStyle/>
                    <a:p>
                      <a:pPr algn="l" fontAlgn="b"/>
                      <a:r>
                        <a:rPr lang="en-US" sz="600" b="1" u="none" strike="noStrike">
                          <a:effectLst/>
                        </a:rPr>
                        <a:t>Shane McNamee</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Perspecta</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3584685659"/>
                  </a:ext>
                </a:extLst>
              </a:tr>
              <a:tr h="294018">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Julie Scherer</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Motive Medical Intelligence</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1206564690"/>
                  </a:ext>
                </a:extLst>
              </a:tr>
              <a:tr h="294018">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sng" strike="noStrike">
                          <a:effectLst/>
                          <a:hlinkClick r:id="rId4"/>
                        </a:rPr>
                        <a:t> </a:t>
                      </a:r>
                      <a:endParaRPr lang="en-US" sz="600" b="1" i="0" u="sng" strike="noStrike">
                        <a:solidFill>
                          <a:srgbClr val="0563C1"/>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Rob Reynolds</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Dynamic Content Group</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3665636605"/>
                  </a:ext>
                </a:extLst>
              </a:tr>
              <a:tr h="294018">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Bryn Rodes</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Dynamic Content Group</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3291899595"/>
                  </a:ext>
                </a:extLst>
              </a:tr>
              <a:tr h="168858">
                <a:tc>
                  <a:txBody>
                    <a:bodyPr/>
                    <a:lstStyle/>
                    <a:p>
                      <a:pPr algn="r" fontAlgn="t"/>
                      <a:r>
                        <a:rPr lang="en-US" sz="600" b="1" u="none" strike="noStrike">
                          <a:effectLst/>
                        </a:rPr>
                        <a:t>8</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Using Semantic DMN to Represent the Logic for Cognitive Support Tools</a:t>
                      </a:r>
                      <a:endParaRPr lang="en-US" sz="600" b="1" i="0" u="none" strike="noStrike">
                        <a:solidFill>
                          <a:srgbClr val="333333"/>
                        </a:solidFill>
                        <a:effectLst/>
                        <a:latin typeface="Arial" panose="020B060402020202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1246550846"/>
                  </a:ext>
                </a:extLst>
              </a:tr>
              <a:tr h="123180">
                <a:tc>
                  <a:txBody>
                    <a:bodyPr/>
                    <a:lstStyle/>
                    <a:p>
                      <a:pPr algn="l" fontAlgn="t"/>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Jane Shellum</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Mayo Clinic</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a:effectLst/>
                        </a:rPr>
                        <a:t> </a:t>
                      </a:r>
                      <a:endParaRPr lang="en-US" sz="600" b="1" i="0" u="none" strike="noStrike">
                        <a:solidFill>
                          <a:srgbClr val="000000"/>
                        </a:solidFill>
                        <a:effectLst/>
                        <a:latin typeface="Calibri" panose="020F0502020204030204" pitchFamily="34" charset="0"/>
                      </a:endParaRPr>
                    </a:p>
                  </a:txBody>
                  <a:tcPr marL="3449" marR="3449" marT="3449" marB="0" anchor="b"/>
                </a:tc>
                <a:tc>
                  <a:txBody>
                    <a:bodyPr/>
                    <a:lstStyle/>
                    <a:p>
                      <a:pPr algn="l" fontAlgn="b"/>
                      <a:r>
                        <a:rPr lang="en-US" sz="600" b="1" u="none" strike="noStrike" dirty="0">
                          <a:effectLst/>
                        </a:rPr>
                        <a:t> </a:t>
                      </a:r>
                      <a:endParaRPr lang="en-US" sz="600" b="1" i="0" u="none" strike="noStrike" dirty="0">
                        <a:solidFill>
                          <a:srgbClr val="000000"/>
                        </a:solidFill>
                        <a:effectLst/>
                        <a:latin typeface="Calibri" panose="020F0502020204030204" pitchFamily="34" charset="0"/>
                      </a:endParaRPr>
                    </a:p>
                  </a:txBody>
                  <a:tcPr marL="3449" marR="3449" marT="3449" marB="0" anchor="b"/>
                </a:tc>
                <a:extLst>
                  <a:ext uri="{0D108BD9-81ED-4DB2-BD59-A6C34878D82A}">
                    <a16:rowId xmlns:a16="http://schemas.microsoft.com/office/drawing/2014/main" val="2566472387"/>
                  </a:ext>
                </a:extLst>
              </a:tr>
            </a:tbl>
          </a:graphicData>
        </a:graphic>
      </p:graphicFrame>
    </p:spTree>
    <p:extLst>
      <p:ext uri="{BB962C8B-B14F-4D97-AF65-F5344CB8AC3E}">
        <p14:creationId xmlns:p14="http://schemas.microsoft.com/office/powerpoint/2010/main" val="3520076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94447907"/>
              </p:ext>
            </p:extLst>
          </p:nvPr>
        </p:nvGraphicFramePr>
        <p:xfrm>
          <a:off x="559068" y="928983"/>
          <a:ext cx="11068249" cy="5482734"/>
        </p:xfrm>
        <a:graphic>
          <a:graphicData uri="http://schemas.openxmlformats.org/drawingml/2006/table">
            <a:tbl>
              <a:tblPr firstRow="1" bandRow="1">
                <a:tableStyleId>{21E4AEA4-8DFA-4A89-87EB-49C32662AFE0}</a:tableStyleId>
              </a:tblPr>
              <a:tblGrid>
                <a:gridCol w="6258126">
                  <a:extLst>
                    <a:ext uri="{9D8B030D-6E8A-4147-A177-3AD203B41FA5}">
                      <a16:colId xmlns:a16="http://schemas.microsoft.com/office/drawing/2014/main" val="4124631957"/>
                    </a:ext>
                  </a:extLst>
                </a:gridCol>
                <a:gridCol w="2162697">
                  <a:extLst>
                    <a:ext uri="{9D8B030D-6E8A-4147-A177-3AD203B41FA5}">
                      <a16:colId xmlns:a16="http://schemas.microsoft.com/office/drawing/2014/main" val="3884708675"/>
                    </a:ext>
                  </a:extLst>
                </a:gridCol>
                <a:gridCol w="2647426">
                  <a:extLst>
                    <a:ext uri="{9D8B030D-6E8A-4147-A177-3AD203B41FA5}">
                      <a16:colId xmlns:a16="http://schemas.microsoft.com/office/drawing/2014/main" val="567310392"/>
                    </a:ext>
                  </a:extLst>
                </a:gridCol>
              </a:tblGrid>
              <a:tr h="484014">
                <a:tc>
                  <a:txBody>
                    <a:bodyPr/>
                    <a:lstStyle/>
                    <a:p>
                      <a:r>
                        <a:rPr lang="en-US" sz="1100" dirty="0" smtClean="0"/>
                        <a:t>What</a:t>
                      </a:r>
                      <a:endParaRPr lang="en-US" sz="1100" dirty="0"/>
                    </a:p>
                  </a:txBody>
                  <a:tcPr/>
                </a:tc>
                <a:tc>
                  <a:txBody>
                    <a:bodyPr/>
                    <a:lstStyle/>
                    <a:p>
                      <a:r>
                        <a:rPr lang="en-US" sz="1100" dirty="0" smtClean="0"/>
                        <a:t>Current State</a:t>
                      </a:r>
                      <a:endParaRPr lang="en-US" sz="1100" dirty="0"/>
                    </a:p>
                  </a:txBody>
                  <a:tcPr/>
                </a:tc>
                <a:tc>
                  <a:txBody>
                    <a:bodyPr/>
                    <a:lstStyle/>
                    <a:p>
                      <a:r>
                        <a:rPr lang="en-US" sz="1100" dirty="0" smtClean="0"/>
                        <a:t>Next</a:t>
                      </a:r>
                      <a:r>
                        <a:rPr lang="en-US" sz="1100" baseline="0" dirty="0" smtClean="0"/>
                        <a:t> Steps</a:t>
                      </a:r>
                      <a:endParaRPr lang="en-US" sz="1100" dirty="0"/>
                    </a:p>
                  </a:txBody>
                  <a:tcPr/>
                </a:tc>
                <a:extLst>
                  <a:ext uri="{0D108BD9-81ED-4DB2-BD59-A6C34878D82A}">
                    <a16:rowId xmlns:a16="http://schemas.microsoft.com/office/drawing/2014/main" val="264361132"/>
                  </a:ext>
                </a:extLst>
              </a:tr>
              <a:tr h="4564292">
                <a:tc>
                  <a:txBody>
                    <a:bodyPr/>
                    <a:lstStyle/>
                    <a:p>
                      <a:r>
                        <a:rPr lang="en-US" sz="1400" b="0" baseline="0" dirty="0" smtClean="0"/>
                        <a:t>4.  Develop </a:t>
                      </a:r>
                      <a:r>
                        <a:rPr lang="en-US" sz="1400" b="1" u="sng" baseline="0" dirty="0" smtClean="0"/>
                        <a:t>short list of potential pathways </a:t>
                      </a:r>
                      <a:r>
                        <a:rPr lang="en-US" sz="1400" b="0" baseline="0" dirty="0" smtClean="0"/>
                        <a:t>to develop must </a:t>
                      </a:r>
                      <a:endParaRPr lang="en-US" sz="1400" dirty="0" smtClean="0"/>
                    </a:p>
                    <a:p>
                      <a:pPr marL="285750" indent="-285750">
                        <a:buFont typeface="Arial" panose="020B0604020202020204" pitchFamily="34" charset="0"/>
                        <a:buChar char="•"/>
                      </a:pPr>
                      <a:r>
                        <a:rPr lang="en-US" sz="1400" baseline="0" dirty="0" smtClean="0"/>
                        <a:t>Collaborate across specialties ==and/or==</a:t>
                      </a:r>
                    </a:p>
                    <a:p>
                      <a:pPr marL="285750" indent="-285750">
                        <a:buFont typeface="Arial" panose="020B0604020202020204" pitchFamily="34" charset="0"/>
                        <a:buChar char="•"/>
                      </a:pPr>
                      <a:r>
                        <a:rPr lang="en-US" sz="1400" baseline="0" dirty="0" smtClean="0"/>
                        <a:t>Address co-morbidities ==and/or==</a:t>
                      </a:r>
                    </a:p>
                    <a:p>
                      <a:pPr marL="285750" indent="-285750">
                        <a:buFont typeface="Arial" panose="020B0604020202020204" pitchFamily="34" charset="0"/>
                        <a:buChar char="•"/>
                      </a:pPr>
                      <a:r>
                        <a:rPr lang="en-US" sz="1400" baseline="0" dirty="0" smtClean="0"/>
                        <a:t>Demonstrates substantial improvement opportunity in efficacy/outcome</a:t>
                      </a:r>
                    </a:p>
                    <a:p>
                      <a:pPr marL="285750" indent="-285750">
                        <a:buFont typeface="Arial" panose="020B0604020202020204" pitchFamily="34" charset="0"/>
                        <a:buChar char="•"/>
                      </a:pPr>
                      <a:r>
                        <a:rPr lang="en-US" sz="1400" i="1" baseline="0" dirty="0" smtClean="0"/>
                        <a:t>Encourage multi(inter)-disciplinary, patient, user centered design</a:t>
                      </a:r>
                      <a:endParaRPr lang="en-US" sz="1400" i="1" dirty="0" smtClean="0"/>
                    </a:p>
                    <a:p>
                      <a:pPr marL="0" indent="0">
                        <a:buNone/>
                      </a:pPr>
                      <a:endParaRPr lang="en-US" sz="1400" b="0" baseline="0" dirty="0" smtClean="0"/>
                    </a:p>
                    <a:p>
                      <a:pPr marL="228600" indent="-228600">
                        <a:buAutoNum type="arabicPeriod"/>
                      </a:pPr>
                      <a:endParaRPr lang="en-US" sz="1400" b="0" baseline="0" dirty="0" smtClean="0"/>
                    </a:p>
                    <a:p>
                      <a:pPr marL="228600" indent="-228600">
                        <a:buAutoNum type="arabicPeriod"/>
                      </a:pPr>
                      <a:endParaRPr lang="en-US" sz="1400" b="0" baseline="0" dirty="0" smtClean="0"/>
                    </a:p>
                    <a:p>
                      <a:pPr marL="228600" indent="-228600">
                        <a:buAutoNum type="arabicPeriod"/>
                      </a:pPr>
                      <a:endParaRPr lang="en-US" sz="1400" b="0" baseline="0" dirty="0" smtClean="0"/>
                    </a:p>
                    <a:p>
                      <a:pPr marL="228600" indent="-228600">
                        <a:buAutoNum type="arabicPeriod"/>
                      </a:pPr>
                      <a:endParaRPr lang="en-US" sz="1400" b="0" baseline="0" dirty="0" smtClean="0"/>
                    </a:p>
                    <a:p>
                      <a:r>
                        <a:rPr lang="en-US" sz="1400" b="0" dirty="0" smtClean="0"/>
                        <a:t>5. </a:t>
                      </a:r>
                      <a:r>
                        <a:rPr lang="en-US" sz="1400" b="1" dirty="0" smtClean="0"/>
                        <a:t>Start</a:t>
                      </a:r>
                      <a:r>
                        <a:rPr lang="en-US" sz="1400" b="1" baseline="0" dirty="0" smtClean="0"/>
                        <a:t> a </a:t>
                      </a:r>
                      <a:r>
                        <a:rPr lang="en-US" sz="1400" b="1" i="0" u="sng" dirty="0" smtClean="0"/>
                        <a:t>Step-by-step guide</a:t>
                      </a:r>
                    </a:p>
                    <a:p>
                      <a:pPr marL="285750" indent="-285750">
                        <a:buFont typeface="Arial" panose="020B0604020202020204" pitchFamily="34" charset="0"/>
                        <a:buChar char="•"/>
                      </a:pPr>
                      <a:r>
                        <a:rPr lang="en-US" sz="1400" dirty="0" smtClean="0"/>
                        <a:t>Take experience of ACOG and ACEP, how did you start?</a:t>
                      </a:r>
                    </a:p>
                    <a:p>
                      <a:pPr marL="285750" indent="-285750">
                        <a:buFont typeface="Arial" panose="020B0604020202020204" pitchFamily="34" charset="0"/>
                        <a:buChar char="•"/>
                      </a:pPr>
                      <a:r>
                        <a:rPr lang="en-US" sz="1400" u="sng" dirty="0" smtClean="0"/>
                        <a:t>Organizational “jumpstart”-deferred to June</a:t>
                      </a:r>
                    </a:p>
                    <a:p>
                      <a:pPr marL="285750" indent="-285750">
                        <a:buFont typeface="Arial" panose="020B0604020202020204" pitchFamily="34" charset="0"/>
                        <a:buChar char="•"/>
                      </a:pPr>
                      <a:r>
                        <a:rPr lang="en-US" sz="1400" dirty="0" smtClean="0"/>
                        <a:t>Recruiting</a:t>
                      </a:r>
                      <a:r>
                        <a:rPr lang="en-US" sz="1400" baseline="0" dirty="0" smtClean="0"/>
                        <a:t> a physician champion</a:t>
                      </a:r>
                    </a:p>
                    <a:p>
                      <a:pPr marL="285750" indent="-285750">
                        <a:buFont typeface="Arial" panose="020B0604020202020204" pitchFamily="34" charset="0"/>
                        <a:buChar char="•"/>
                      </a:pPr>
                      <a:r>
                        <a:rPr lang="en-US" sz="1400" baseline="0" dirty="0" smtClean="0"/>
                        <a:t>Identify participating stakeholder cohort</a:t>
                      </a:r>
                    </a:p>
                    <a:p>
                      <a:pPr marL="285750" indent="-285750">
                        <a:buFont typeface="Arial" panose="020B0604020202020204" pitchFamily="34" charset="0"/>
                        <a:buChar char="•"/>
                      </a:pPr>
                      <a:r>
                        <a:rPr lang="en-US" sz="1400" baseline="0" dirty="0" smtClean="0"/>
                        <a:t>“Selling” the project contrasted with grassroots engagement</a:t>
                      </a:r>
                    </a:p>
                    <a:p>
                      <a:pPr marL="285750" indent="-285750">
                        <a:buFont typeface="Arial" panose="020B0604020202020204" pitchFamily="34" charset="0"/>
                        <a:buChar char="•"/>
                      </a:pPr>
                      <a:r>
                        <a:rPr lang="en-US" sz="1400" baseline="0" dirty="0" smtClean="0"/>
                        <a:t>Impacts/Traction</a:t>
                      </a:r>
                    </a:p>
                    <a:p>
                      <a:pPr marL="285750" indent="-285750">
                        <a:buFont typeface="Arial" panose="020B0604020202020204" pitchFamily="34" charset="0"/>
                        <a:buChar char="•"/>
                      </a:pPr>
                      <a:r>
                        <a:rPr lang="en-US" sz="1400" baseline="0" dirty="0" smtClean="0"/>
                        <a:t>Stumbling blocks and how to navigate them</a:t>
                      </a:r>
                    </a:p>
                    <a:p>
                      <a:pPr marL="285750" indent="-285750">
                        <a:buFont typeface="Arial" panose="020B0604020202020204" pitchFamily="34" charset="0"/>
                        <a:buChar char="•"/>
                      </a:pPr>
                      <a:r>
                        <a:rPr lang="en-US" sz="1400" baseline="0" dirty="0" smtClean="0"/>
                        <a:t>Goal is to show organizations how to execute effectively</a:t>
                      </a:r>
                      <a:endParaRPr lang="en-US" sz="1400" b="1" dirty="0" smtClean="0"/>
                    </a:p>
                    <a:p>
                      <a:pPr marL="285750" indent="-285750">
                        <a:buFont typeface="Arial" panose="020B0604020202020204" pitchFamily="34" charset="0"/>
                        <a:buChar char="•"/>
                      </a:pPr>
                      <a:endParaRPr lang="en-US" sz="1400" b="0" dirty="0" smtClean="0"/>
                    </a:p>
                    <a:p>
                      <a:pPr marL="228600" indent="-228600">
                        <a:buAutoNum type="arabicPeriod"/>
                      </a:pPr>
                      <a:endParaRPr lang="en-US" sz="1400" b="0" dirty="0" smtClean="0"/>
                    </a:p>
                    <a:p>
                      <a:pPr marL="0" indent="0">
                        <a:buNone/>
                      </a:pPr>
                      <a:r>
                        <a:rPr lang="en-US" sz="1400" b="0" dirty="0" smtClean="0"/>
                        <a:t> </a:t>
                      </a:r>
                    </a:p>
                    <a:p>
                      <a:pPr marL="0" indent="0">
                        <a:buNone/>
                      </a:pPr>
                      <a:endParaRPr lang="en-US" sz="1400" b="0" dirty="0" smtClean="0"/>
                    </a:p>
                  </a:txBody>
                  <a:tcPr/>
                </a:tc>
                <a:tc>
                  <a:txBody>
                    <a:bodyPr/>
                    <a:lstStyle/>
                    <a:p>
                      <a:endParaRPr lang="en-US" sz="1100" dirty="0"/>
                    </a:p>
                  </a:txBody>
                  <a:tcPr/>
                </a:tc>
                <a:tc>
                  <a:txBody>
                    <a:bodyPr/>
                    <a:lstStyle/>
                    <a:p>
                      <a:pPr marL="0" indent="0">
                        <a:buNone/>
                      </a:pPr>
                      <a:endParaRPr lang="en-US" sz="1100" dirty="0" smtClean="0"/>
                    </a:p>
                    <a:p>
                      <a:pPr marL="0" indent="0">
                        <a:buNone/>
                      </a:pPr>
                      <a:endParaRPr lang="en-US" sz="1100" baseline="0" dirty="0" smtClean="0"/>
                    </a:p>
                  </a:txBody>
                  <a:tcPr/>
                </a:tc>
                <a:extLst>
                  <a:ext uri="{0D108BD9-81ED-4DB2-BD59-A6C34878D82A}">
                    <a16:rowId xmlns:a16="http://schemas.microsoft.com/office/drawing/2014/main" val="1397552508"/>
                  </a:ext>
                </a:extLst>
              </a:tr>
            </a:tbl>
          </a:graphicData>
        </a:graphic>
      </p:graphicFrame>
      <p:sp>
        <p:nvSpPr>
          <p:cNvPr id="5" name="Title 1"/>
          <p:cNvSpPr>
            <a:spLocks noGrp="1"/>
          </p:cNvSpPr>
          <p:nvPr>
            <p:ph type="title"/>
          </p:nvPr>
        </p:nvSpPr>
        <p:spPr>
          <a:xfrm>
            <a:off x="559068" y="-299020"/>
            <a:ext cx="10515600" cy="1325563"/>
          </a:xfrm>
        </p:spPr>
        <p:txBody>
          <a:bodyPr>
            <a:normAutofit/>
          </a:bodyPr>
          <a:lstStyle/>
          <a:p>
            <a:pPr algn="ctr"/>
            <a:r>
              <a:rPr lang="en-US" dirty="0" smtClean="0"/>
              <a:t>Authoring Workgroup Tasks for March 25, 2020</a:t>
            </a:r>
            <a:endParaRPr lang="en-US" dirty="0"/>
          </a:p>
        </p:txBody>
      </p:sp>
      <p:sp>
        <p:nvSpPr>
          <p:cNvPr id="2" name="Footer Placeholder 1"/>
          <p:cNvSpPr>
            <a:spLocks noGrp="1"/>
          </p:cNvSpPr>
          <p:nvPr>
            <p:ph type="ftr" sz="quarter" idx="3"/>
          </p:nvPr>
        </p:nvSpPr>
        <p:spPr/>
        <p:txBody>
          <a:bodyPr/>
          <a:lstStyle/>
          <a:p>
            <a:pPr algn="l"/>
            <a:r>
              <a:rPr lang="en-US" dirty="0" smtClean="0"/>
              <a:t>© 2020 Object Management Group </a:t>
            </a:r>
            <a:endParaRPr lang="en-US" dirty="0"/>
          </a:p>
        </p:txBody>
      </p:sp>
      <p:sp>
        <p:nvSpPr>
          <p:cNvPr id="3" name="Slide Number Placeholder 2"/>
          <p:cNvSpPr>
            <a:spLocks noGrp="1"/>
          </p:cNvSpPr>
          <p:nvPr>
            <p:ph type="sldNum" sz="quarter" idx="12"/>
          </p:nvPr>
        </p:nvSpPr>
        <p:spPr/>
        <p:txBody>
          <a:bodyPr/>
          <a:lstStyle/>
          <a:p>
            <a:fld id="{86372ECE-874C-4220-A151-1B5454B94937}" type="slidenum">
              <a:rPr lang="en-US" smtClean="0"/>
              <a:t>16</a:t>
            </a:fld>
            <a:endParaRPr lang="en-US" dirty="0"/>
          </a:p>
        </p:txBody>
      </p:sp>
    </p:spTree>
    <p:extLst>
      <p:ext uri="{BB962C8B-B14F-4D97-AF65-F5344CB8AC3E}">
        <p14:creationId xmlns:p14="http://schemas.microsoft.com/office/powerpoint/2010/main" val="1557896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14824781"/>
              </p:ext>
            </p:extLst>
          </p:nvPr>
        </p:nvGraphicFramePr>
        <p:xfrm>
          <a:off x="590448" y="1562100"/>
          <a:ext cx="11011104" cy="2515870"/>
        </p:xfrm>
        <a:graphic>
          <a:graphicData uri="http://schemas.openxmlformats.org/drawingml/2006/table">
            <a:tbl>
              <a:tblPr firstRow="1" bandRow="1">
                <a:tableStyleId>{5DA37D80-6434-44D0-A028-1B22A696006F}</a:tableStyleId>
              </a:tblPr>
              <a:tblGrid>
                <a:gridCol w="542613">
                  <a:extLst>
                    <a:ext uri="{9D8B030D-6E8A-4147-A177-3AD203B41FA5}">
                      <a16:colId xmlns:a16="http://schemas.microsoft.com/office/drawing/2014/main" val="343777245"/>
                    </a:ext>
                  </a:extLst>
                </a:gridCol>
                <a:gridCol w="3491659">
                  <a:extLst>
                    <a:ext uri="{9D8B030D-6E8A-4147-A177-3AD203B41FA5}">
                      <a16:colId xmlns:a16="http://schemas.microsoft.com/office/drawing/2014/main" val="4269659044"/>
                    </a:ext>
                  </a:extLst>
                </a:gridCol>
                <a:gridCol w="880931">
                  <a:extLst>
                    <a:ext uri="{9D8B030D-6E8A-4147-A177-3AD203B41FA5}">
                      <a16:colId xmlns:a16="http://schemas.microsoft.com/office/drawing/2014/main" val="2263326235"/>
                    </a:ext>
                  </a:extLst>
                </a:gridCol>
                <a:gridCol w="905088">
                  <a:extLst>
                    <a:ext uri="{9D8B030D-6E8A-4147-A177-3AD203B41FA5}">
                      <a16:colId xmlns:a16="http://schemas.microsoft.com/office/drawing/2014/main" val="3982284830"/>
                    </a:ext>
                  </a:extLst>
                </a:gridCol>
                <a:gridCol w="1023731">
                  <a:extLst>
                    <a:ext uri="{9D8B030D-6E8A-4147-A177-3AD203B41FA5}">
                      <a16:colId xmlns:a16="http://schemas.microsoft.com/office/drawing/2014/main" val="2474871011"/>
                    </a:ext>
                  </a:extLst>
                </a:gridCol>
                <a:gridCol w="986557">
                  <a:extLst>
                    <a:ext uri="{9D8B030D-6E8A-4147-A177-3AD203B41FA5}">
                      <a16:colId xmlns:a16="http://schemas.microsoft.com/office/drawing/2014/main" val="4291299096"/>
                    </a:ext>
                  </a:extLst>
                </a:gridCol>
                <a:gridCol w="1500808">
                  <a:extLst>
                    <a:ext uri="{9D8B030D-6E8A-4147-A177-3AD203B41FA5}">
                      <a16:colId xmlns:a16="http://schemas.microsoft.com/office/drawing/2014/main" val="2740752373"/>
                    </a:ext>
                  </a:extLst>
                </a:gridCol>
                <a:gridCol w="1679717">
                  <a:extLst>
                    <a:ext uri="{9D8B030D-6E8A-4147-A177-3AD203B41FA5}">
                      <a16:colId xmlns:a16="http://schemas.microsoft.com/office/drawing/2014/main" val="4109619805"/>
                    </a:ext>
                  </a:extLst>
                </a:gridCol>
              </a:tblGrid>
              <a:tr h="564874">
                <a:tc>
                  <a:txBody>
                    <a:bodyPr/>
                    <a:lstStyle/>
                    <a:p>
                      <a:pPr algn="l" fontAlgn="t"/>
                      <a:r>
                        <a:rPr lang="en-US" sz="1000" u="none" strike="noStrike" dirty="0">
                          <a:effectLst/>
                        </a:rPr>
                        <a:t> </a:t>
                      </a:r>
                      <a:r>
                        <a:rPr lang="en-US" sz="1000" u="none" strike="noStrike" dirty="0" smtClean="0">
                          <a:effectLst/>
                        </a:rPr>
                        <a:t>Unique ID</a:t>
                      </a:r>
                      <a:endParaRPr lang="en-US" sz="1000" b="0" i="0" u="none" strike="noStrike" dirty="0">
                        <a:solidFill>
                          <a:srgbClr val="000000"/>
                        </a:solidFill>
                        <a:effectLst/>
                        <a:latin typeface="Times New Roman" panose="02020603050405020304" pitchFamily="18" charset="0"/>
                      </a:endParaRPr>
                    </a:p>
                  </a:txBody>
                  <a:tcPr marL="6350" marR="6350" marT="6350" marB="0"/>
                </a:tc>
                <a:tc>
                  <a:txBody>
                    <a:bodyPr/>
                    <a:lstStyle/>
                    <a:p>
                      <a:pPr algn="l" fontAlgn="t"/>
                      <a:r>
                        <a:rPr lang="en-US" sz="1000" u="none" strike="noStrike" dirty="0">
                          <a:effectLst/>
                        </a:rPr>
                        <a:t>Description</a:t>
                      </a:r>
                      <a:endParaRPr lang="en-US" sz="1000" b="1" i="0" u="none" strike="noStrike" dirty="0">
                        <a:solidFill>
                          <a:srgbClr val="000000"/>
                        </a:solidFill>
                        <a:effectLst/>
                        <a:latin typeface="Times New Roman" panose="02020603050405020304" pitchFamily="18" charset="0"/>
                      </a:endParaRPr>
                    </a:p>
                  </a:txBody>
                  <a:tcPr marL="6350" marR="6350" marT="6350" marB="0"/>
                </a:tc>
                <a:tc>
                  <a:txBody>
                    <a:bodyPr/>
                    <a:lstStyle/>
                    <a:p>
                      <a:pPr algn="l" fontAlgn="t"/>
                      <a:r>
                        <a:rPr lang="en-US" sz="1000" u="none" strike="noStrike" dirty="0">
                          <a:effectLst/>
                        </a:rPr>
                        <a:t>Problem to be Solved: This Use Case Will….</a:t>
                      </a:r>
                      <a:endParaRPr lang="en-US" sz="1000" b="1" i="0" u="none" strike="noStrike" dirty="0">
                        <a:solidFill>
                          <a:srgbClr val="000000"/>
                        </a:solidFill>
                        <a:effectLst/>
                        <a:latin typeface="Times New Roman" panose="02020603050405020304" pitchFamily="18" charset="0"/>
                      </a:endParaRPr>
                    </a:p>
                  </a:txBody>
                  <a:tcPr marL="6350" marR="6350" marT="6350" marB="0"/>
                </a:tc>
                <a:tc>
                  <a:txBody>
                    <a:bodyPr/>
                    <a:lstStyle/>
                    <a:p>
                      <a:pPr algn="l" fontAlgn="t"/>
                      <a:r>
                        <a:rPr lang="en-US" sz="1000" u="none" strike="noStrike" dirty="0">
                          <a:effectLst/>
                        </a:rPr>
                        <a:t>Feasibility Evaluation Y/N</a:t>
                      </a:r>
                      <a:endParaRPr lang="en-US" sz="1000" b="1" i="0" u="none" strike="noStrike" dirty="0">
                        <a:solidFill>
                          <a:srgbClr val="000000"/>
                        </a:solidFill>
                        <a:effectLst/>
                        <a:latin typeface="Times New Roman" panose="02020603050405020304" pitchFamily="18" charset="0"/>
                      </a:endParaRPr>
                    </a:p>
                  </a:txBody>
                  <a:tcPr marL="6350" marR="6350" marT="6350" marB="0"/>
                </a:tc>
                <a:tc>
                  <a:txBody>
                    <a:bodyPr/>
                    <a:lstStyle/>
                    <a:p>
                      <a:pPr algn="l" fontAlgn="t"/>
                      <a:r>
                        <a:rPr lang="en-US" sz="1000" u="none" strike="noStrike" dirty="0">
                          <a:effectLst/>
                        </a:rPr>
                        <a:t>Is it Unique/Competing Apps/Solutions?</a:t>
                      </a:r>
                      <a:endParaRPr lang="en-US" sz="1000" b="1" i="0" u="none" strike="noStrike" dirty="0">
                        <a:solidFill>
                          <a:srgbClr val="000000"/>
                        </a:solidFill>
                        <a:effectLst/>
                        <a:latin typeface="Times New Roman" panose="02020603050405020304" pitchFamily="18" charset="0"/>
                      </a:endParaRPr>
                    </a:p>
                  </a:txBody>
                  <a:tcPr marL="6350" marR="6350" marT="6350" marB="0"/>
                </a:tc>
                <a:tc>
                  <a:txBody>
                    <a:bodyPr/>
                    <a:lstStyle/>
                    <a:p>
                      <a:pPr algn="l" fontAlgn="t"/>
                      <a:r>
                        <a:rPr lang="en-US" sz="1000" u="none" strike="noStrike" dirty="0">
                          <a:effectLst/>
                        </a:rPr>
                        <a:t>Leverage Work in Progress or Completed Work?</a:t>
                      </a:r>
                      <a:endParaRPr lang="en-US" sz="1000" b="1" i="0" u="none" strike="noStrike" dirty="0">
                        <a:solidFill>
                          <a:srgbClr val="000000"/>
                        </a:solidFill>
                        <a:effectLst/>
                        <a:latin typeface="Times New Roman" panose="02020603050405020304" pitchFamily="18" charset="0"/>
                      </a:endParaRPr>
                    </a:p>
                  </a:txBody>
                  <a:tcPr marL="6350" marR="6350" marT="6350" marB="0"/>
                </a:tc>
                <a:tc>
                  <a:txBody>
                    <a:bodyPr/>
                    <a:lstStyle/>
                    <a:p>
                      <a:pPr algn="l" fontAlgn="t"/>
                      <a:r>
                        <a:rPr lang="en-US" sz="1000" u="none" strike="noStrike" dirty="0">
                          <a:effectLst/>
                        </a:rPr>
                        <a:t>Focus Group Available for Idea Validation and Ongoing Checkpoints?</a:t>
                      </a:r>
                      <a:endParaRPr lang="en-US" sz="1000" b="1" i="0" u="none" strike="noStrike" dirty="0">
                        <a:solidFill>
                          <a:srgbClr val="000000"/>
                        </a:solidFill>
                        <a:effectLst/>
                        <a:latin typeface="Times New Roman" panose="02020603050405020304" pitchFamily="18" charset="0"/>
                      </a:endParaRPr>
                    </a:p>
                  </a:txBody>
                  <a:tcPr marL="6350" marR="6350" marT="6350" marB="0"/>
                </a:tc>
                <a:tc>
                  <a:txBody>
                    <a:bodyPr/>
                    <a:lstStyle/>
                    <a:p>
                      <a:pPr algn="l" fontAlgn="t"/>
                      <a:r>
                        <a:rPr lang="en-US" sz="1000" u="none" strike="noStrike" dirty="0">
                          <a:effectLst/>
                        </a:rPr>
                        <a:t>Research Positive on Need and </a:t>
                      </a:r>
                      <a:r>
                        <a:rPr lang="en-US" sz="1000" u="none" strike="noStrike" dirty="0" smtClean="0">
                          <a:effectLst/>
                        </a:rPr>
                        <a:t>No</a:t>
                      </a:r>
                      <a:r>
                        <a:rPr lang="en-US" sz="1000" u="none" strike="noStrike" baseline="0" dirty="0" smtClean="0">
                          <a:effectLst/>
                        </a:rPr>
                        <a:t> </a:t>
                      </a:r>
                      <a:r>
                        <a:rPr lang="en-US" sz="1000" u="none" strike="noStrike" dirty="0" smtClean="0">
                          <a:effectLst/>
                        </a:rPr>
                        <a:t>Similar </a:t>
                      </a:r>
                      <a:r>
                        <a:rPr lang="en-US" sz="1000" u="none" strike="noStrike" dirty="0">
                          <a:effectLst/>
                        </a:rPr>
                        <a:t>Applications</a:t>
                      </a:r>
                      <a:endParaRPr lang="en-US" sz="1000" b="1"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1885542147"/>
                  </a:ext>
                </a:extLst>
              </a:tr>
              <a:tr h="370840">
                <a:tc>
                  <a:txBody>
                    <a:bodyPr/>
                    <a:lstStyle/>
                    <a:p>
                      <a:endParaRPr lang="en-US" sz="1000" dirty="0"/>
                    </a:p>
                  </a:txBody>
                  <a:tcPr/>
                </a:tc>
                <a:tc>
                  <a:txBody>
                    <a:bodyPr/>
                    <a:lstStyle/>
                    <a:p>
                      <a:pPr lvl="0"/>
                      <a:r>
                        <a:rPr lang="en-US" sz="1000" kern="1200" dirty="0" smtClean="0">
                          <a:solidFill>
                            <a:schemeClr val="tx1"/>
                          </a:solidFill>
                          <a:effectLst/>
                          <a:latin typeface="+mn-lt"/>
                          <a:ea typeface="+mn-ea"/>
                          <a:cs typeface="+mn-cs"/>
                        </a:rPr>
                        <a:t>Model clinical pathways for patients on a respirator/ventilator due to the virus, treatment plan….etc…learning clinical pathway from sources all over the US and the globe, we could track all types of data points…and very quickly disseminate best practice.   SAVE LIVES  I know the goal is to keep them off a vent, so we could start the pathway prior to the patient getting this sick.</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586110539"/>
                  </a:ext>
                </a:extLst>
              </a:tr>
              <a:tr h="370840">
                <a:tc>
                  <a:txBody>
                    <a:bodyPr/>
                    <a:lstStyle/>
                    <a:p>
                      <a:endParaRPr lang="en-US" sz="1000" dirty="0"/>
                    </a:p>
                  </a:txBody>
                  <a:tcPr/>
                </a:tc>
                <a:tc>
                  <a:txBody>
                    <a:bodyPr/>
                    <a:lstStyle/>
                    <a:p>
                      <a:pPr lvl="0"/>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45521947"/>
                  </a:ext>
                </a:extLst>
              </a:tr>
              <a:tr h="37084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692015443"/>
                  </a:ext>
                </a:extLst>
              </a:tr>
            </a:tbl>
          </a:graphicData>
        </a:graphic>
      </p:graphicFrame>
      <p:sp>
        <p:nvSpPr>
          <p:cNvPr id="3" name="Slide Number Placeholder 2"/>
          <p:cNvSpPr>
            <a:spLocks noGrp="1"/>
          </p:cNvSpPr>
          <p:nvPr>
            <p:ph type="sldNum" sz="quarter" idx="12"/>
          </p:nvPr>
        </p:nvSpPr>
        <p:spPr/>
        <p:txBody>
          <a:bodyPr/>
          <a:lstStyle/>
          <a:p>
            <a:fld id="{86372ECE-874C-4220-A151-1B5454B94937}" type="slidenum">
              <a:rPr lang="en-US" smtClean="0"/>
              <a:t>17</a:t>
            </a:fld>
            <a:endParaRPr lang="en-US" dirty="0"/>
          </a:p>
        </p:txBody>
      </p:sp>
      <p:sp>
        <p:nvSpPr>
          <p:cNvPr id="4" name="Title 3"/>
          <p:cNvSpPr>
            <a:spLocks noGrp="1"/>
          </p:cNvSpPr>
          <p:nvPr>
            <p:ph type="title"/>
          </p:nvPr>
        </p:nvSpPr>
        <p:spPr>
          <a:xfrm>
            <a:off x="590448" y="304889"/>
            <a:ext cx="10515600" cy="779463"/>
          </a:xfrm>
        </p:spPr>
        <p:txBody>
          <a:bodyPr/>
          <a:lstStyle/>
          <a:p>
            <a:r>
              <a:rPr lang="en-US" dirty="0" smtClean="0"/>
              <a:t>Start Point for Use Case Strategic Analysis </a:t>
            </a:r>
            <a:endParaRPr lang="en-US" dirty="0"/>
          </a:p>
        </p:txBody>
      </p:sp>
      <p:sp>
        <p:nvSpPr>
          <p:cNvPr id="5" name="Footer Placeholder 4"/>
          <p:cNvSpPr>
            <a:spLocks noGrp="1"/>
          </p:cNvSpPr>
          <p:nvPr>
            <p:ph type="ftr" sz="quarter" idx="3"/>
          </p:nvPr>
        </p:nvSpPr>
        <p:spPr/>
        <p:txBody>
          <a:bodyPr/>
          <a:lstStyle/>
          <a:p>
            <a:pPr algn="l"/>
            <a:r>
              <a:rPr lang="en-US" dirty="0" smtClean="0"/>
              <a:t>© 2020 Object Management Group </a:t>
            </a:r>
            <a:endParaRPr lang="en-US" dirty="0"/>
          </a:p>
        </p:txBody>
      </p:sp>
    </p:spTree>
    <p:extLst>
      <p:ext uri="{BB962C8B-B14F-4D97-AF65-F5344CB8AC3E}">
        <p14:creationId xmlns:p14="http://schemas.microsoft.com/office/powerpoint/2010/main" val="1943362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697" y="423512"/>
            <a:ext cx="10515600" cy="635267"/>
          </a:xfrm>
        </p:spPr>
        <p:txBody>
          <a:bodyPr>
            <a:normAutofit/>
          </a:bodyPr>
          <a:lstStyle/>
          <a:p>
            <a:pPr algn="ctr"/>
            <a:r>
              <a:rPr lang="en-US" sz="3200" dirty="0" smtClean="0"/>
              <a:t>OMG BPM+ Health Project High-Level Best Practices </a:t>
            </a:r>
            <a:endParaRPr lang="en-US" sz="3200" dirty="0"/>
          </a:p>
        </p:txBody>
      </p:sp>
      <p:graphicFrame>
        <p:nvGraphicFramePr>
          <p:cNvPr id="6" name="Content Placeholder 5"/>
          <p:cNvGraphicFramePr>
            <a:graphicFrameLocks noGrp="1"/>
          </p:cNvGraphicFramePr>
          <p:nvPr>
            <p:ph idx="1"/>
            <p:extLst/>
          </p:nvPr>
        </p:nvGraphicFramePr>
        <p:xfrm>
          <a:off x="838200" y="635266"/>
          <a:ext cx="11068250" cy="5630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628725" y="4699087"/>
            <a:ext cx="2233061"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This includes SMEs who will validate the Clinical Pathway models upon completion</a:t>
            </a:r>
            <a:endParaRPr lang="en-US" sz="1200" dirty="0"/>
          </a:p>
        </p:txBody>
      </p:sp>
      <p:sp>
        <p:nvSpPr>
          <p:cNvPr id="8" name="TextBox 7"/>
          <p:cNvSpPr txBox="1"/>
          <p:nvPr/>
        </p:nvSpPr>
        <p:spPr>
          <a:xfrm>
            <a:off x="9374204" y="4699087"/>
            <a:ext cx="2532246"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This would include all relevant ontologies or glossaries </a:t>
            </a:r>
            <a:endParaRPr lang="en-US" sz="1200" dirty="0"/>
          </a:p>
        </p:txBody>
      </p:sp>
    </p:spTree>
    <p:extLst>
      <p:ext uri="{BB962C8B-B14F-4D97-AF65-F5344CB8AC3E}">
        <p14:creationId xmlns:p14="http://schemas.microsoft.com/office/powerpoint/2010/main" val="276806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7633"/>
            <a:ext cx="10515600" cy="635267"/>
          </a:xfrm>
        </p:spPr>
        <p:txBody>
          <a:bodyPr>
            <a:normAutofit fontScale="90000"/>
          </a:bodyPr>
          <a:lstStyle/>
          <a:p>
            <a:pPr algn="ctr"/>
            <a:r>
              <a:rPr lang="en-US" sz="3200" dirty="0" smtClean="0"/>
              <a:t>OMG BPM+ Health Methodology for Clinical Pathway Modeling </a:t>
            </a:r>
            <a:endParaRPr lang="en-US" sz="3200" dirty="0"/>
          </a:p>
        </p:txBody>
      </p:sp>
      <p:graphicFrame>
        <p:nvGraphicFramePr>
          <p:cNvPr id="6" name="Content Placeholder 5"/>
          <p:cNvGraphicFramePr>
            <a:graphicFrameLocks noGrp="1"/>
          </p:cNvGraphicFramePr>
          <p:nvPr>
            <p:ph idx="1"/>
            <p:extLst/>
          </p:nvPr>
        </p:nvGraphicFramePr>
        <p:xfrm>
          <a:off x="202131" y="635267"/>
          <a:ext cx="11704319" cy="5630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408321" y="4795166"/>
            <a:ext cx="2233061"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This includes SMEs who will validate the Clinical Pathway models upon completion</a:t>
            </a:r>
            <a:endParaRPr lang="en-US" sz="1200" dirty="0"/>
          </a:p>
        </p:txBody>
      </p:sp>
      <p:sp>
        <p:nvSpPr>
          <p:cNvPr id="8" name="TextBox 7"/>
          <p:cNvSpPr txBox="1"/>
          <p:nvPr/>
        </p:nvSpPr>
        <p:spPr>
          <a:xfrm>
            <a:off x="9537833" y="4656667"/>
            <a:ext cx="2532246"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This would include all relevant ontologies or glossaries </a:t>
            </a:r>
            <a:endParaRPr lang="en-US" sz="1200" dirty="0"/>
          </a:p>
        </p:txBody>
      </p:sp>
    </p:spTree>
    <p:extLst>
      <p:ext uri="{BB962C8B-B14F-4D97-AF65-F5344CB8AC3E}">
        <p14:creationId xmlns:p14="http://schemas.microsoft.com/office/powerpoint/2010/main" val="275789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372ECE-874C-4220-A151-1B5454B94937}" type="slidenum">
              <a:rPr lang="en-US" smtClean="0"/>
              <a:t>2</a:t>
            </a:fld>
            <a:endParaRPr lang="en-US" dirty="0"/>
          </a:p>
        </p:txBody>
      </p:sp>
      <p:sp>
        <p:nvSpPr>
          <p:cNvPr id="4" name="Title 3"/>
          <p:cNvSpPr>
            <a:spLocks noGrp="1"/>
          </p:cNvSpPr>
          <p:nvPr>
            <p:ph type="title"/>
          </p:nvPr>
        </p:nvSpPr>
        <p:spPr>
          <a:xfrm>
            <a:off x="575917" y="3613956"/>
            <a:ext cx="10515600" cy="779463"/>
          </a:xfrm>
        </p:spPr>
        <p:txBody>
          <a:bodyPr>
            <a:noAutofit/>
          </a:bodyPr>
          <a:lstStyle/>
          <a:p>
            <a:r>
              <a:rPr lang="en-US" sz="2400" dirty="0"/>
              <a:t>ken.allgood@healthflow.io</a:t>
            </a:r>
            <a:br>
              <a:rPr lang="en-US" sz="2400" dirty="0"/>
            </a:br>
            <a:r>
              <a:rPr lang="en-US" sz="2400" dirty="0"/>
              <a:t>Peter.Haug@imail.org</a:t>
            </a:r>
            <a:br>
              <a:rPr lang="en-US" sz="2400" dirty="0"/>
            </a:br>
            <a:r>
              <a:rPr lang="en-US" sz="2400" dirty="0"/>
              <a:t>Vincent.McCauley@health.telstra.com</a:t>
            </a:r>
            <a:br>
              <a:rPr lang="en-US" sz="2400" dirty="0"/>
            </a:br>
            <a:r>
              <a:rPr lang="en-US" sz="2400" dirty="0"/>
              <a:t>Lee.Wise@LPNT.net</a:t>
            </a:r>
            <a:br>
              <a:rPr lang="en-US" sz="2400" dirty="0"/>
            </a:br>
            <a:r>
              <a:rPr lang="en-US" sz="2400" dirty="0"/>
              <a:t>michael.legg@michaellegg.com.au</a:t>
            </a:r>
            <a:br>
              <a:rPr lang="en-US" sz="2400" dirty="0"/>
            </a:br>
            <a:r>
              <a:rPr lang="en-US" sz="2400" dirty="0"/>
              <a:t>dgagne@trisotech.com</a:t>
            </a:r>
            <a:br>
              <a:rPr lang="en-US" sz="2400" dirty="0"/>
            </a:br>
            <a:r>
              <a:rPr lang="en-US" sz="2400" dirty="0"/>
              <a:t>bruce.bray@hsc.utah.edu</a:t>
            </a:r>
            <a:br>
              <a:rPr lang="en-US" sz="2400" dirty="0"/>
            </a:br>
            <a:r>
              <a:rPr lang="en-US" sz="2400" dirty="0"/>
              <a:t>Anna.Orlova@tufts.edu</a:t>
            </a:r>
            <a:br>
              <a:rPr lang="en-US" sz="2400" dirty="0"/>
            </a:br>
            <a:r>
              <a:rPr lang="en-US" sz="2400" dirty="0"/>
              <a:t>Shellum.Jane@mayo.edu </a:t>
            </a:r>
            <a:br>
              <a:rPr lang="en-US" sz="2400" dirty="0"/>
            </a:br>
            <a:r>
              <a:rPr lang="en-US" sz="2400" dirty="0" err="1"/>
              <a:t>Lipskiy</a:t>
            </a:r>
            <a:r>
              <a:rPr lang="en-US" sz="2400" dirty="0"/>
              <a:t>, Nikolay (CDC/DDPHSIS/CPR/DEO) &lt;dgz1@cdc.gov&gt;; </a:t>
            </a:r>
            <a:br>
              <a:rPr lang="en-US" sz="2400" dirty="0"/>
            </a:br>
            <a:r>
              <a:rPr lang="en-US" sz="2400" dirty="0"/>
              <a:t>ken.rubin@utah.edu</a:t>
            </a:r>
            <a:br>
              <a:rPr lang="en-US" sz="2400" dirty="0"/>
            </a:br>
            <a:r>
              <a:rPr lang="en-US" sz="2400" dirty="0"/>
              <a:t>andrew.king@pitt.edu</a:t>
            </a:r>
            <a:br>
              <a:rPr lang="en-US" sz="2400" dirty="0"/>
            </a:br>
            <a:r>
              <a:rPr lang="en-US" sz="2400" dirty="0"/>
              <a:t>alscott@redhat.com</a:t>
            </a:r>
            <a:br>
              <a:rPr lang="en-US" sz="2400" dirty="0"/>
            </a:br>
            <a:endParaRPr lang="en-US" sz="2400" dirty="0"/>
          </a:p>
        </p:txBody>
      </p:sp>
      <p:sp>
        <p:nvSpPr>
          <p:cNvPr id="5" name="Footer Placeholder 4"/>
          <p:cNvSpPr>
            <a:spLocks noGrp="1"/>
          </p:cNvSpPr>
          <p:nvPr>
            <p:ph type="ftr" sz="quarter" idx="3"/>
          </p:nvPr>
        </p:nvSpPr>
        <p:spPr/>
        <p:txBody>
          <a:bodyPr/>
          <a:lstStyle/>
          <a:p>
            <a:pPr algn="l"/>
            <a:r>
              <a:rPr lang="en-US" smtClean="0"/>
              <a:t>© 2020 Object Management Group </a:t>
            </a:r>
            <a:endParaRPr lang="en-US" dirty="0"/>
          </a:p>
        </p:txBody>
      </p:sp>
      <p:sp>
        <p:nvSpPr>
          <p:cNvPr id="6" name="TextBox 5"/>
          <p:cNvSpPr txBox="1"/>
          <p:nvPr/>
        </p:nvSpPr>
        <p:spPr>
          <a:xfrm>
            <a:off x="842218" y="462012"/>
            <a:ext cx="10137001" cy="523220"/>
          </a:xfrm>
          <a:prstGeom prst="rect">
            <a:avLst/>
          </a:prstGeom>
          <a:noFill/>
        </p:spPr>
        <p:txBody>
          <a:bodyPr wrap="square" rtlCol="0">
            <a:spAutoFit/>
          </a:bodyPr>
          <a:lstStyle/>
          <a:p>
            <a:r>
              <a:rPr lang="en-US" sz="2800" dirty="0" smtClean="0">
                <a:solidFill>
                  <a:schemeClr val="tx2"/>
                </a:solidFill>
              </a:rPr>
              <a:t>Registered Attendees </a:t>
            </a:r>
            <a:endParaRPr lang="en-US" sz="2800" dirty="0">
              <a:solidFill>
                <a:schemeClr val="tx2"/>
              </a:solidFill>
            </a:endParaRPr>
          </a:p>
        </p:txBody>
      </p:sp>
    </p:spTree>
    <p:extLst>
      <p:ext uri="{BB962C8B-B14F-4D97-AF65-F5344CB8AC3E}">
        <p14:creationId xmlns:p14="http://schemas.microsoft.com/office/powerpoint/2010/main" val="402535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2020 Object Management Group </a:t>
            </a:r>
            <a:endParaRPr lang="en-US" dirty="0"/>
          </a:p>
        </p:txBody>
      </p:sp>
      <p:sp>
        <p:nvSpPr>
          <p:cNvPr id="3" name="Slide Number Placeholder 2"/>
          <p:cNvSpPr>
            <a:spLocks noGrp="1"/>
          </p:cNvSpPr>
          <p:nvPr>
            <p:ph type="sldNum" sz="quarter" idx="12"/>
          </p:nvPr>
        </p:nvSpPr>
        <p:spPr/>
        <p:txBody>
          <a:bodyPr/>
          <a:lstStyle/>
          <a:p>
            <a:fld id="{86372ECE-874C-4220-A151-1B5454B94937}" type="slidenum">
              <a:rPr lang="en-US" smtClean="0"/>
              <a:t>20</a:t>
            </a:fld>
            <a:endParaRPr lang="en-US" dirty="0"/>
          </a:p>
        </p:txBody>
      </p:sp>
      <p:pic>
        <p:nvPicPr>
          <p:cNvPr id="6" name="Picture 5"/>
          <p:cNvPicPr>
            <a:picLocks noChangeAspect="1"/>
          </p:cNvPicPr>
          <p:nvPr/>
        </p:nvPicPr>
        <p:blipFill>
          <a:blip r:embed="rId2"/>
          <a:stretch>
            <a:fillRect/>
          </a:stretch>
        </p:blipFill>
        <p:spPr>
          <a:xfrm>
            <a:off x="327259" y="437621"/>
            <a:ext cx="11598442" cy="5918729"/>
          </a:xfrm>
          <a:prstGeom prst="rect">
            <a:avLst/>
          </a:prstGeom>
        </p:spPr>
      </p:pic>
    </p:spTree>
    <p:extLst>
      <p:ext uri="{BB962C8B-B14F-4D97-AF65-F5344CB8AC3E}">
        <p14:creationId xmlns:p14="http://schemas.microsoft.com/office/powerpoint/2010/main" val="262995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38" y="124494"/>
            <a:ext cx="10515600" cy="1325563"/>
          </a:xfrm>
        </p:spPr>
        <p:txBody>
          <a:bodyPr/>
          <a:lstStyle/>
          <a:p>
            <a:r>
              <a:rPr lang="en-US" dirty="0" smtClean="0"/>
              <a:t>Thoughts on What’s Required Next </a:t>
            </a:r>
            <a:endParaRPr lang="en-US" dirty="0"/>
          </a:p>
        </p:txBody>
      </p:sp>
      <p:sp>
        <p:nvSpPr>
          <p:cNvPr id="3" name="Content Placeholder 2"/>
          <p:cNvSpPr>
            <a:spLocks noGrp="1"/>
          </p:cNvSpPr>
          <p:nvPr>
            <p:ph idx="1"/>
          </p:nvPr>
        </p:nvSpPr>
        <p:spPr>
          <a:xfrm>
            <a:off x="664946" y="1562100"/>
            <a:ext cx="10515600" cy="4351338"/>
          </a:xfrm>
        </p:spPr>
        <p:txBody>
          <a:bodyPr/>
          <a:lstStyle/>
          <a:p>
            <a:r>
              <a:rPr lang="en-US" dirty="0" smtClean="0"/>
              <a:t>Q&amp;A</a:t>
            </a:r>
          </a:p>
          <a:p>
            <a:r>
              <a:rPr lang="en-US" dirty="0" smtClean="0"/>
              <a:t>Workgroup-Roll </a:t>
            </a:r>
            <a:r>
              <a:rPr lang="en-US" dirty="0" smtClean="0"/>
              <a:t>Your Sleeves Up Work Session</a:t>
            </a:r>
          </a:p>
          <a:p>
            <a:pPr lvl="1"/>
            <a:r>
              <a:rPr lang="en-US" dirty="0" smtClean="0"/>
              <a:t>My ask engagement, communication, lots of ideas!</a:t>
            </a:r>
          </a:p>
          <a:p>
            <a:r>
              <a:rPr lang="en-US" dirty="0" smtClean="0"/>
              <a:t>Develop and Implement an Authoring WKG Dashboard-KPIs</a:t>
            </a:r>
          </a:p>
          <a:p>
            <a:pPr lvl="1"/>
            <a:r>
              <a:rPr lang="en-US" dirty="0" smtClean="0"/>
              <a:t>Call to Action</a:t>
            </a:r>
          </a:p>
          <a:p>
            <a:r>
              <a:rPr lang="en-US" dirty="0" smtClean="0"/>
              <a:t>Upcoming </a:t>
            </a:r>
            <a:r>
              <a:rPr lang="en-US" dirty="0" smtClean="0"/>
              <a:t>Conferences</a:t>
            </a:r>
          </a:p>
          <a:p>
            <a:pPr lvl="1"/>
            <a:r>
              <a:rPr lang="en-US" dirty="0" smtClean="0"/>
              <a:t>June BPM+HEALTH JUMPSTART AND WORKSHOP. </a:t>
            </a:r>
            <a:endParaRPr lang="en-US" dirty="0"/>
          </a:p>
        </p:txBody>
      </p:sp>
      <p:pic>
        <p:nvPicPr>
          <p:cNvPr id="4" name="Picture 3"/>
          <p:cNvPicPr>
            <a:picLocks noChangeAspect="1"/>
          </p:cNvPicPr>
          <p:nvPr/>
        </p:nvPicPr>
        <p:blipFill>
          <a:blip r:embed="rId2"/>
          <a:stretch>
            <a:fillRect/>
          </a:stretch>
        </p:blipFill>
        <p:spPr>
          <a:xfrm>
            <a:off x="6836431" y="4607273"/>
            <a:ext cx="4113107" cy="1749077"/>
          </a:xfrm>
          <a:prstGeom prst="rect">
            <a:avLst/>
          </a:prstGeom>
        </p:spPr>
      </p:pic>
      <p:sp>
        <p:nvSpPr>
          <p:cNvPr id="5" name="Footer Placeholder 4"/>
          <p:cNvSpPr>
            <a:spLocks noGrp="1"/>
          </p:cNvSpPr>
          <p:nvPr>
            <p:ph type="ftr" sz="quarter" idx="3"/>
          </p:nvPr>
        </p:nvSpPr>
        <p:spPr/>
        <p:txBody>
          <a:bodyPr/>
          <a:lstStyle/>
          <a:p>
            <a:pPr algn="l"/>
            <a:r>
              <a:rPr lang="en-US" dirty="0" smtClean="0"/>
              <a:t>© 2020 Object Management Group </a:t>
            </a:r>
            <a:endParaRPr lang="en-US" dirty="0"/>
          </a:p>
        </p:txBody>
      </p:sp>
      <p:sp>
        <p:nvSpPr>
          <p:cNvPr id="6" name="Slide Number Placeholder 5"/>
          <p:cNvSpPr>
            <a:spLocks noGrp="1"/>
          </p:cNvSpPr>
          <p:nvPr>
            <p:ph type="sldNum" sz="quarter" idx="12"/>
          </p:nvPr>
        </p:nvSpPr>
        <p:spPr/>
        <p:txBody>
          <a:bodyPr/>
          <a:lstStyle/>
          <a:p>
            <a:fld id="{86372ECE-874C-4220-A151-1B5454B94937}" type="slidenum">
              <a:rPr lang="en-US" smtClean="0"/>
              <a:t>21</a:t>
            </a:fld>
            <a:endParaRPr lang="en-US" dirty="0"/>
          </a:p>
        </p:txBody>
      </p:sp>
    </p:spTree>
    <p:extLst>
      <p:ext uri="{BB962C8B-B14F-4D97-AF65-F5344CB8AC3E}">
        <p14:creationId xmlns:p14="http://schemas.microsoft.com/office/powerpoint/2010/main" val="619209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065" y="399120"/>
            <a:ext cx="10515600" cy="779463"/>
          </a:xfrm>
        </p:spPr>
        <p:txBody>
          <a:bodyPr/>
          <a:lstStyle/>
          <a:p>
            <a:r>
              <a:rPr lang="en-US" dirty="0" smtClean="0"/>
              <a:t>The </a:t>
            </a:r>
            <a:r>
              <a:rPr lang="en-US" dirty="0" smtClean="0"/>
              <a:t>BPM+Health</a:t>
            </a:r>
            <a:r>
              <a:rPr lang="en-US" dirty="0" smtClean="0"/>
              <a:t> Charter</a:t>
            </a:r>
            <a:endParaRPr lang="en-US" dirty="0"/>
          </a:p>
        </p:txBody>
      </p:sp>
      <p:sp>
        <p:nvSpPr>
          <p:cNvPr id="7" name="Footer Placeholder 6"/>
          <p:cNvSpPr>
            <a:spLocks noGrp="1"/>
          </p:cNvSpPr>
          <p:nvPr>
            <p:ph type="ftr" sz="quarter" idx="3"/>
          </p:nvPr>
        </p:nvSpPr>
        <p:spPr/>
        <p:txBody>
          <a:bodyPr/>
          <a:lstStyle/>
          <a:p>
            <a:pPr algn="l"/>
            <a:r>
              <a:rPr lang="en-US" dirty="0" smtClean="0"/>
              <a:t>© 2020 Object Management Group </a:t>
            </a:r>
            <a:endParaRPr lang="en-US" dirty="0"/>
          </a:p>
        </p:txBody>
      </p:sp>
      <p:sp>
        <p:nvSpPr>
          <p:cNvPr id="6" name="Content Placeholder 5"/>
          <p:cNvSpPr>
            <a:spLocks noGrp="1"/>
          </p:cNvSpPr>
          <p:nvPr>
            <p:ph idx="1"/>
          </p:nvPr>
        </p:nvSpPr>
        <p:spPr>
          <a:xfrm>
            <a:off x="566291" y="1448520"/>
            <a:ext cx="10515600" cy="4739759"/>
          </a:xfrm>
          <a:prstGeom prst="rect">
            <a:avLst/>
          </a:prstGeom>
        </p:spPr>
        <p:txBody>
          <a:bodyPr>
            <a:spAutoFit/>
          </a:bodyPr>
          <a:lstStyle/>
          <a:p>
            <a:r>
              <a:rPr lang="en-US" sz="2000" b="1" dirty="0"/>
              <a:t>The goals of the BPM+ Health community are to: </a:t>
            </a:r>
            <a:endParaRPr lang="en-US" sz="2000" dirty="0"/>
          </a:p>
          <a:p>
            <a:r>
              <a:rPr lang="en-US" sz="2000" dirty="0"/>
              <a:t>Establish an open ecosystem devoted to improving national and international health by maximizing the effective sharing and advancement of EBM practices and knowledge through use of industry standards and best-practices; </a:t>
            </a:r>
          </a:p>
          <a:p>
            <a:r>
              <a:rPr lang="en-US" sz="2000" dirty="0"/>
              <a:t>Develop best practices around modeling and sharing clinical pathways, clinical guidelines, and other healthcare knowledge;</a:t>
            </a:r>
          </a:p>
          <a:p>
            <a:r>
              <a:rPr lang="en-US" sz="2000" dirty="0"/>
              <a:t>Promote the use of standards such as BPMN, DMN, and CMMN to produce deliverables to maximize their usefulness and </a:t>
            </a:r>
            <a:r>
              <a:rPr lang="en-US" sz="2000" dirty="0"/>
              <a:t>shareability</a:t>
            </a:r>
            <a:r>
              <a:rPr lang="en-US" sz="2000" dirty="0"/>
              <a:t> and to promote their adoption;</a:t>
            </a:r>
          </a:p>
          <a:p>
            <a:r>
              <a:rPr lang="en-US" sz="2000" dirty="0"/>
              <a:t>Improve adoption experience for organizations seeking to consume and institute the use of documented best-practices;</a:t>
            </a:r>
          </a:p>
          <a:p>
            <a:r>
              <a:rPr lang="en-US" sz="2000" dirty="0"/>
              <a:t>Foster collaboration and alignment with other standards development organizations (SDOs) and relevant work in the healthcare industry.</a:t>
            </a:r>
          </a:p>
          <a:p>
            <a:r>
              <a:rPr lang="en-US" sz="2000" dirty="0"/>
              <a:t>BPM+ Health is a community managed by the Object Management Group® (OMG®) an international, open membership, not-for-profit technology standards consortium.</a:t>
            </a:r>
          </a:p>
        </p:txBody>
      </p:sp>
      <p:sp>
        <p:nvSpPr>
          <p:cNvPr id="8" name="Slide Number Placeholder 7"/>
          <p:cNvSpPr>
            <a:spLocks noGrp="1"/>
          </p:cNvSpPr>
          <p:nvPr>
            <p:ph type="sldNum" sz="quarter" idx="12"/>
          </p:nvPr>
        </p:nvSpPr>
        <p:spPr/>
        <p:txBody>
          <a:bodyPr/>
          <a:lstStyle/>
          <a:p>
            <a:fld id="{86372ECE-874C-4220-A151-1B5454B94937}" type="slidenum">
              <a:rPr lang="en-US" smtClean="0"/>
              <a:t>3</a:t>
            </a:fld>
            <a:endParaRPr lang="en-US" dirty="0"/>
          </a:p>
        </p:txBody>
      </p:sp>
    </p:spTree>
    <p:extLst>
      <p:ext uri="{BB962C8B-B14F-4D97-AF65-F5344CB8AC3E}">
        <p14:creationId xmlns:p14="http://schemas.microsoft.com/office/powerpoint/2010/main" val="2809321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372ECE-874C-4220-A151-1B5454B94937}" type="slidenum">
              <a:rPr lang="en-US" smtClean="0"/>
              <a:t>4</a:t>
            </a:fld>
            <a:endParaRPr lang="en-US" dirty="0"/>
          </a:p>
        </p:txBody>
      </p:sp>
      <p:sp>
        <p:nvSpPr>
          <p:cNvPr id="4" name="Title 3"/>
          <p:cNvSpPr>
            <a:spLocks noGrp="1"/>
          </p:cNvSpPr>
          <p:nvPr>
            <p:ph type="title"/>
          </p:nvPr>
        </p:nvSpPr>
        <p:spPr/>
        <p:txBody>
          <a:bodyPr/>
          <a:lstStyle/>
          <a:p>
            <a:r>
              <a:rPr lang="en-US" dirty="0" smtClean="0"/>
              <a:t>A Little About Me…</a:t>
            </a:r>
            <a:endParaRPr lang="en-US" dirty="0"/>
          </a:p>
        </p:txBody>
      </p:sp>
      <p:sp>
        <p:nvSpPr>
          <p:cNvPr id="5" name="Footer Placeholder 4"/>
          <p:cNvSpPr>
            <a:spLocks noGrp="1"/>
          </p:cNvSpPr>
          <p:nvPr>
            <p:ph type="ftr" sz="quarter" idx="3"/>
          </p:nvPr>
        </p:nvSpPr>
        <p:spPr/>
        <p:txBody>
          <a:bodyPr/>
          <a:lstStyle/>
          <a:p>
            <a:pPr algn="l"/>
            <a:r>
              <a:rPr lang="en-US" dirty="0" smtClean="0"/>
              <a:t>© 2020 Object Management Group </a:t>
            </a:r>
            <a:endParaRPr lang="en-US" dirty="0"/>
          </a:p>
        </p:txBody>
      </p:sp>
      <p:sp>
        <p:nvSpPr>
          <p:cNvPr id="7" name="Content Placeholder 6"/>
          <p:cNvSpPr>
            <a:spLocks noGrp="1"/>
          </p:cNvSpPr>
          <p:nvPr>
            <p:ph idx="1"/>
          </p:nvPr>
        </p:nvSpPr>
        <p:spPr>
          <a:xfrm>
            <a:off x="838200" y="1547647"/>
            <a:ext cx="10515600" cy="4737649"/>
          </a:xfrm>
        </p:spPr>
        <p:txBody>
          <a:bodyPr>
            <a:normAutofit fontScale="62500" lnSpcReduction="20000"/>
          </a:bodyPr>
          <a:lstStyle/>
          <a:p>
            <a:pPr marL="0" indent="0">
              <a:buNone/>
            </a:pPr>
            <a:r>
              <a:rPr lang="en-US" dirty="0"/>
              <a:t>  </a:t>
            </a:r>
          </a:p>
          <a:p>
            <a:pPr marL="0" indent="0">
              <a:buNone/>
            </a:pPr>
            <a:r>
              <a:rPr lang="en-US" dirty="0" smtClean="0"/>
              <a:t>     Amy </a:t>
            </a:r>
            <a:r>
              <a:rPr lang="en-US" dirty="0" smtClean="0"/>
              <a:t>Stowers, MS, RN, PMP, certified in BPM2, is </a:t>
            </a:r>
            <a:r>
              <a:rPr lang="en-US" dirty="0"/>
              <a:t>a transformational healthcare executive, who is passionate about helping motivated enterprises optimize talent, improve operational processes, and leverage innovative technologies for intelligent business optimization.  She is known for being a thought leader, and applying a unique perspective from industry to the panorama of the issues facing healthcare.  During her intensive career, Amy has led successful healthcare system implementations and evaluations that deliver significant increases in quality, clinical effectiveness, and profitability.  As a trusted, stellar, change architect, she has led high-performance teams to create and execute clinical workflows that add value and improve patient outcomes.  </a:t>
            </a:r>
          </a:p>
          <a:p>
            <a:pPr marL="0" indent="0">
              <a:buNone/>
            </a:pPr>
            <a:r>
              <a:rPr lang="en-US" dirty="0"/>
              <a:t> </a:t>
            </a:r>
            <a:r>
              <a:rPr lang="en-US" dirty="0" smtClean="0"/>
              <a:t>    Amy </a:t>
            </a:r>
            <a:r>
              <a:rPr lang="en-US" dirty="0"/>
              <a:t>has previously served as Chief Executive Officer, Chief Clinical Information Officer, Chief Information Officer, Product Development Specialist, Strategic Account Manager, Program Manager, and expert consultant.  In her consultancy roles, clients have included academic research centers, integrated healthcare enterprises, government entities, technology vendors, and healthcare associations.   </a:t>
            </a:r>
          </a:p>
          <a:p>
            <a:pPr marL="0" indent="0">
              <a:buNone/>
            </a:pPr>
            <a:r>
              <a:rPr lang="en-US" dirty="0" smtClean="0"/>
              <a:t>    Recently</a:t>
            </a:r>
            <a:r>
              <a:rPr lang="en-US" dirty="0"/>
              <a:t>, Amy worked with the VA leadership to develop modern approaches and communication channels that maximized strategic messaging and stakeholder engagement.  In working with the new Bureau of Medicine and Surgery (BUMED) </a:t>
            </a:r>
            <a:r>
              <a:rPr lang="en-US" dirty="0"/>
              <a:t>eMedicine</a:t>
            </a:r>
            <a:r>
              <a:rPr lang="en-US" dirty="0"/>
              <a:t>/Virtual Health Program Office at NAVMEDWEST, Amy applied her extensive program management, healthcare, and technology expertise to support Navy Medicine.  She facilitated activities that ensured the Navy Medicine's Virtual Health Program objectives were met in relation to the MHS Triple Aim and Navy Surgeon General priorities.   </a:t>
            </a:r>
          </a:p>
          <a:p>
            <a:pPr marL="0" indent="0">
              <a:buNone/>
            </a:pPr>
            <a:r>
              <a:rPr lang="en-US" dirty="0" smtClean="0"/>
              <a:t>    Amy </a:t>
            </a:r>
            <a:r>
              <a:rPr lang="en-US" dirty="0"/>
              <a:t>earned her Master of Science Degree in Nursing Informatics and Administration from the University of Maryland at Baltimore, and a Bachelor of Science Degree in Nursing from Washington Adventist University.  She is also certified as a Project Management Professional (PMP).  Amy has served as President of the American College of Healthcare Executive Association National Capital Chapter. She is a peer nominated member of the Women Business Leaders of the U.S. Health Care Industry Foundation,</a:t>
            </a:r>
            <a:r>
              <a:rPr lang="en-US" b="1" dirty="0"/>
              <a:t> </a:t>
            </a:r>
            <a:r>
              <a:rPr lang="en-US" dirty="0"/>
              <a:t>a nonprofit organization housing the premier network of female executives across the health care industry.  She resides at the Wharf, in DC., and is passionate along with her oldest daughter, Amanda Rodriguez, Esq. to prevent and serve those abused through human trafficking. </a:t>
            </a:r>
          </a:p>
          <a:p>
            <a:endParaRPr lang="en-US" dirty="0"/>
          </a:p>
        </p:txBody>
      </p:sp>
    </p:spTree>
    <p:extLst>
      <p:ext uri="{BB962C8B-B14F-4D97-AF65-F5344CB8AC3E}">
        <p14:creationId xmlns:p14="http://schemas.microsoft.com/office/powerpoint/2010/main" val="256482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a:p>
        </p:txBody>
      </p:sp>
      <p:sp>
        <p:nvSpPr>
          <p:cNvPr id="3" name="Slide Number Placeholder 2"/>
          <p:cNvSpPr>
            <a:spLocks noGrp="1"/>
          </p:cNvSpPr>
          <p:nvPr>
            <p:ph type="sldNum" sz="quarter" idx="12"/>
          </p:nvPr>
        </p:nvSpPr>
        <p:spPr/>
        <p:txBody>
          <a:bodyPr/>
          <a:lstStyle/>
          <a:p>
            <a:fld id="{86372ECE-874C-4220-A151-1B5454B94937}" type="slidenum">
              <a:rPr lang="en-US" smtClean="0"/>
              <a:t>5</a:t>
            </a:fld>
            <a:endParaRPr lang="en-US" dirty="0"/>
          </a:p>
        </p:txBody>
      </p:sp>
      <p:sp>
        <p:nvSpPr>
          <p:cNvPr id="4" name="Title 3"/>
          <p:cNvSpPr>
            <a:spLocks noGrp="1"/>
          </p:cNvSpPr>
          <p:nvPr>
            <p:ph type="title"/>
          </p:nvPr>
        </p:nvSpPr>
        <p:spPr/>
        <p:txBody>
          <a:bodyPr/>
          <a:lstStyle/>
          <a:p>
            <a:r>
              <a:rPr lang="en-US" dirty="0" smtClean="0"/>
              <a:t>Agenda </a:t>
            </a:r>
            <a:endParaRPr lang="en-US" dirty="0"/>
          </a:p>
        </p:txBody>
      </p:sp>
      <p:sp>
        <p:nvSpPr>
          <p:cNvPr id="5" name="Footer Placeholder 4"/>
          <p:cNvSpPr>
            <a:spLocks noGrp="1"/>
          </p:cNvSpPr>
          <p:nvPr>
            <p:ph type="ftr" sz="quarter" idx="3"/>
          </p:nvPr>
        </p:nvSpPr>
        <p:spPr/>
        <p:txBody>
          <a:bodyPr/>
          <a:lstStyle/>
          <a:p>
            <a:pPr algn="l"/>
            <a:r>
              <a:rPr lang="en-US" dirty="0" smtClean="0"/>
              <a:t>© 2020 Object Management Group </a:t>
            </a:r>
            <a:endParaRPr lang="en-US" dirty="0"/>
          </a:p>
        </p:txBody>
      </p:sp>
    </p:spTree>
    <p:extLst>
      <p:ext uri="{BB962C8B-B14F-4D97-AF65-F5344CB8AC3E}">
        <p14:creationId xmlns:p14="http://schemas.microsoft.com/office/powerpoint/2010/main" val="292382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77528221"/>
              </p:ext>
            </p:extLst>
          </p:nvPr>
        </p:nvGraphicFramePr>
        <p:xfrm>
          <a:off x="532599" y="770656"/>
          <a:ext cx="11126802" cy="5526505"/>
        </p:xfrm>
        <a:graphic>
          <a:graphicData uri="http://schemas.openxmlformats.org/drawingml/2006/table">
            <a:tbl>
              <a:tblPr firstRow="1" bandRow="1">
                <a:tableStyleId>{21E4AEA4-8DFA-4A89-87EB-49C32662AFE0}</a:tableStyleId>
              </a:tblPr>
              <a:tblGrid>
                <a:gridCol w="2464067">
                  <a:extLst>
                    <a:ext uri="{9D8B030D-6E8A-4147-A177-3AD203B41FA5}">
                      <a16:colId xmlns:a16="http://schemas.microsoft.com/office/drawing/2014/main" val="3032548736"/>
                    </a:ext>
                  </a:extLst>
                </a:gridCol>
                <a:gridCol w="5178391">
                  <a:extLst>
                    <a:ext uri="{9D8B030D-6E8A-4147-A177-3AD203B41FA5}">
                      <a16:colId xmlns:a16="http://schemas.microsoft.com/office/drawing/2014/main" val="3039213026"/>
                    </a:ext>
                  </a:extLst>
                </a:gridCol>
                <a:gridCol w="3484344">
                  <a:extLst>
                    <a:ext uri="{9D8B030D-6E8A-4147-A177-3AD203B41FA5}">
                      <a16:colId xmlns:a16="http://schemas.microsoft.com/office/drawing/2014/main" val="2506401848"/>
                    </a:ext>
                  </a:extLst>
                </a:gridCol>
              </a:tblGrid>
              <a:tr h="373658">
                <a:tc>
                  <a:txBody>
                    <a:bodyPr/>
                    <a:lstStyle/>
                    <a:p>
                      <a:r>
                        <a:rPr lang="en-US" sz="1400" dirty="0" smtClean="0"/>
                        <a:t>Needs</a:t>
                      </a:r>
                      <a:endParaRPr lang="en-US" sz="1400" dirty="0"/>
                    </a:p>
                  </a:txBody>
                  <a:tcPr/>
                </a:tc>
                <a:tc>
                  <a:txBody>
                    <a:bodyPr/>
                    <a:lstStyle/>
                    <a:p>
                      <a:r>
                        <a:rPr lang="en-US" sz="1400" dirty="0" smtClean="0"/>
                        <a:t>Further Description </a:t>
                      </a:r>
                      <a:endParaRPr lang="en-US" sz="1400" dirty="0"/>
                    </a:p>
                  </a:txBody>
                  <a:tcPr/>
                </a:tc>
                <a:tc>
                  <a:txBody>
                    <a:bodyPr/>
                    <a:lstStyle/>
                    <a:p>
                      <a:r>
                        <a:rPr lang="en-US" sz="1400" dirty="0" smtClean="0"/>
                        <a:t>Next Steps</a:t>
                      </a:r>
                      <a:endParaRPr lang="en-US" sz="1400" dirty="0"/>
                    </a:p>
                  </a:txBody>
                  <a:tcPr/>
                </a:tc>
                <a:extLst>
                  <a:ext uri="{0D108BD9-81ED-4DB2-BD59-A6C34878D82A}">
                    <a16:rowId xmlns:a16="http://schemas.microsoft.com/office/drawing/2014/main" val="1808953616"/>
                  </a:ext>
                </a:extLst>
              </a:tr>
              <a:tr h="444489">
                <a:tc>
                  <a:txBody>
                    <a:bodyPr/>
                    <a:lstStyle/>
                    <a:p>
                      <a:r>
                        <a:rPr lang="en-US" sz="1400" dirty="0" smtClean="0"/>
                        <a:t>Digital implementations need to be “Stateful”</a:t>
                      </a:r>
                      <a:endParaRPr lang="en-US" sz="1400" dirty="0"/>
                    </a:p>
                  </a:txBody>
                  <a:tcPr/>
                </a:tc>
                <a:tc>
                  <a:txBody>
                    <a:bodyPr/>
                    <a:lstStyle/>
                    <a:p>
                      <a:r>
                        <a:rPr lang="en-US" sz="1400" dirty="0" smtClean="0"/>
                        <a:t>But to do this,</a:t>
                      </a:r>
                      <a:r>
                        <a:rPr lang="en-US" sz="1400" baseline="0" dirty="0" smtClean="0"/>
                        <a:t> they need content</a:t>
                      </a:r>
                      <a:endParaRPr lang="en-US" sz="1400" dirty="0"/>
                    </a:p>
                  </a:txBody>
                  <a:tcPr/>
                </a:tc>
                <a:tc>
                  <a:txBody>
                    <a:bodyPr/>
                    <a:lstStyle/>
                    <a:p>
                      <a:r>
                        <a:rPr lang="en-US" sz="1400" dirty="0" smtClean="0"/>
                        <a:t>Add to Assumptions-Critical Success Factors-Need more context</a:t>
                      </a:r>
                      <a:endParaRPr lang="en-US" sz="1400" dirty="0"/>
                    </a:p>
                  </a:txBody>
                  <a:tcPr/>
                </a:tc>
                <a:extLst>
                  <a:ext uri="{0D108BD9-81ED-4DB2-BD59-A6C34878D82A}">
                    <a16:rowId xmlns:a16="http://schemas.microsoft.com/office/drawing/2014/main" val="4003105967"/>
                  </a:ext>
                </a:extLst>
              </a:tr>
              <a:tr h="872814">
                <a:tc>
                  <a:txBody>
                    <a:bodyPr/>
                    <a:lstStyle/>
                    <a:p>
                      <a:r>
                        <a:rPr lang="en-US" sz="1400" dirty="0" smtClean="0"/>
                        <a:t>Better models are needed</a:t>
                      </a:r>
                      <a:endParaRPr lang="en-US" sz="1400" dirty="0"/>
                    </a:p>
                  </a:txBody>
                  <a:tcPr/>
                </a:tc>
                <a:tc>
                  <a:txBody>
                    <a:bodyPr/>
                    <a:lstStyle/>
                    <a:p>
                      <a:pPr marL="0" indent="0">
                        <a:buFont typeface="Arial" panose="020B0604020202020204" pitchFamily="34" charset="0"/>
                        <a:buNone/>
                      </a:pPr>
                      <a:r>
                        <a:rPr lang="en-US" sz="1400" dirty="0" smtClean="0"/>
                        <a:t>May be 3 “flavors”</a:t>
                      </a:r>
                    </a:p>
                    <a:p>
                      <a:r>
                        <a:rPr lang="en-US" sz="1400" dirty="0" smtClean="0"/>
                        <a:t>-Physician-clinician</a:t>
                      </a:r>
                      <a:r>
                        <a:rPr lang="en-US" sz="1400" baseline="0" dirty="0" smtClean="0"/>
                        <a:t> centric</a:t>
                      </a:r>
                    </a:p>
                    <a:p>
                      <a:r>
                        <a:rPr lang="en-US" sz="1400" baseline="0" dirty="0" smtClean="0"/>
                        <a:t>-Patient-family-community centric</a:t>
                      </a:r>
                    </a:p>
                    <a:p>
                      <a:r>
                        <a:rPr lang="en-US" sz="1400" baseline="0" dirty="0" smtClean="0"/>
                        <a:t>-Vendor-developer centric</a:t>
                      </a:r>
                      <a:endParaRPr lang="en-US" sz="1400" dirty="0"/>
                    </a:p>
                  </a:txBody>
                  <a:tcPr/>
                </a:tc>
                <a:tc>
                  <a:txBody>
                    <a:bodyPr/>
                    <a:lstStyle/>
                    <a:p>
                      <a:r>
                        <a:rPr lang="en-US" sz="1400" dirty="0" smtClean="0"/>
                        <a:t>What</a:t>
                      </a:r>
                      <a:r>
                        <a:rPr lang="en-US" sz="1400" baseline="0" dirty="0" smtClean="0"/>
                        <a:t> is meant by model? Needs more context</a:t>
                      </a:r>
                      <a:endParaRPr lang="en-US" sz="1400" dirty="0"/>
                    </a:p>
                  </a:txBody>
                  <a:tcPr/>
                </a:tc>
                <a:extLst>
                  <a:ext uri="{0D108BD9-81ED-4DB2-BD59-A6C34878D82A}">
                    <a16:rowId xmlns:a16="http://schemas.microsoft.com/office/drawing/2014/main" val="2333952128"/>
                  </a:ext>
                </a:extLst>
              </a:tr>
              <a:tr h="888437">
                <a:tc>
                  <a:txBody>
                    <a:bodyPr/>
                    <a:lstStyle/>
                    <a:p>
                      <a:r>
                        <a:rPr lang="en-US" sz="1400" dirty="0" smtClean="0"/>
                        <a:t>Identify and document shared practices/commonalities:</a:t>
                      </a:r>
                      <a:endParaRPr lang="en-US" sz="1400" dirty="0"/>
                    </a:p>
                  </a:txBody>
                  <a:tcPr/>
                </a:tc>
                <a:tc>
                  <a:txBody>
                    <a:bodyPr/>
                    <a:lstStyle/>
                    <a:p>
                      <a:pPr marL="285750" indent="-285750">
                        <a:buFont typeface="Arial" panose="020B0604020202020204" pitchFamily="34" charset="0"/>
                        <a:buChar char="•"/>
                      </a:pPr>
                      <a:r>
                        <a:rPr lang="en-US" sz="1400" dirty="0" smtClean="0"/>
                        <a:t>Model expertise</a:t>
                      </a:r>
                    </a:p>
                    <a:p>
                      <a:pPr marL="285750" indent="-285750">
                        <a:buFont typeface="Arial" panose="020B0604020202020204" pitchFamily="34" charset="0"/>
                        <a:buChar char="•"/>
                      </a:pPr>
                      <a:r>
                        <a:rPr lang="en-US" sz="1400" dirty="0" smtClean="0"/>
                        <a:t>Useful</a:t>
                      </a:r>
                      <a:r>
                        <a:rPr lang="en-US" sz="1400" baseline="0" dirty="0" smtClean="0"/>
                        <a:t> guidance</a:t>
                      </a:r>
                    </a:p>
                    <a:p>
                      <a:pPr marL="285750" indent="-285750">
                        <a:buFont typeface="Arial" panose="020B0604020202020204" pitchFamily="34" charset="0"/>
                        <a:buChar char="•"/>
                      </a:pPr>
                      <a:r>
                        <a:rPr lang="en-US" sz="1400" baseline="0" dirty="0" smtClean="0"/>
                        <a:t>How digital platforms can express a “Stateful” view of the patient</a:t>
                      </a:r>
                      <a:endParaRPr lang="en-US" sz="1400" dirty="0"/>
                    </a:p>
                  </a:txBody>
                  <a:tcPr/>
                </a:tc>
                <a:tc>
                  <a:txBody>
                    <a:bodyPr/>
                    <a:lstStyle/>
                    <a:p>
                      <a:endParaRPr lang="en-US" sz="1400" dirty="0"/>
                    </a:p>
                  </a:txBody>
                  <a:tcPr/>
                </a:tc>
                <a:extLst>
                  <a:ext uri="{0D108BD9-81ED-4DB2-BD59-A6C34878D82A}">
                    <a16:rowId xmlns:a16="http://schemas.microsoft.com/office/drawing/2014/main" val="1876119137"/>
                  </a:ext>
                </a:extLst>
              </a:tr>
              <a:tr h="1800047">
                <a:tc>
                  <a:txBody>
                    <a:bodyPr/>
                    <a:lstStyle/>
                    <a:p>
                      <a:r>
                        <a:rPr lang="en-US" sz="1400" dirty="0" smtClean="0"/>
                        <a:t>Actionable</a:t>
                      </a:r>
                      <a:r>
                        <a:rPr lang="en-US" sz="1400" baseline="0" dirty="0" smtClean="0"/>
                        <a:t> over the next 12 months</a:t>
                      </a:r>
                      <a:endParaRPr lang="en-US" sz="1400" dirty="0"/>
                    </a:p>
                  </a:txBody>
                  <a:tcPr/>
                </a:tc>
                <a:tc>
                  <a:txBody>
                    <a:bodyPr/>
                    <a:lstStyle/>
                    <a:p>
                      <a:pPr marL="285750" indent="-285750">
                        <a:buFont typeface="Arial" panose="020B0604020202020204" pitchFamily="34" charset="0"/>
                        <a:buChar char="•"/>
                      </a:pPr>
                      <a:r>
                        <a:rPr lang="en-US" sz="1400" dirty="0" smtClean="0"/>
                        <a:t>Build a business case for physician</a:t>
                      </a:r>
                      <a:r>
                        <a:rPr lang="en-US" sz="1400" baseline="0" dirty="0" smtClean="0"/>
                        <a:t> societies/trade associations</a:t>
                      </a:r>
                    </a:p>
                    <a:p>
                      <a:pPr marL="285750" indent="-285750">
                        <a:buFont typeface="Arial" panose="020B0604020202020204" pitchFamily="34" charset="0"/>
                        <a:buChar char="•"/>
                      </a:pPr>
                      <a:r>
                        <a:rPr lang="en-US" sz="1400" baseline="0" dirty="0" smtClean="0"/>
                        <a:t>Build a 101/Fool’s Guide on how to convert clinical policies/practice guidelines to digital roadmaps and protocols that both human and machine readable and platform consumable.</a:t>
                      </a:r>
                    </a:p>
                    <a:p>
                      <a:pPr marL="285750" indent="-285750">
                        <a:buFont typeface="Arial" panose="020B0604020202020204" pitchFamily="34" charset="0"/>
                        <a:buChar char="•"/>
                      </a:pPr>
                      <a:r>
                        <a:rPr lang="en-US" sz="1400" baseline="0" dirty="0" smtClean="0"/>
                        <a:t>Send 1 and 2 for publication, presentation at major conferences, and/or share via webinar/podcast.</a:t>
                      </a:r>
                      <a:endParaRPr lang="en-US" sz="1400" dirty="0"/>
                    </a:p>
                  </a:txBody>
                  <a:tcPr/>
                </a:tc>
                <a:tc>
                  <a:txBody>
                    <a:bodyPr/>
                    <a:lstStyle/>
                    <a:p>
                      <a:endParaRPr lang="en-US" sz="1400" dirty="0"/>
                    </a:p>
                  </a:txBody>
                  <a:tcPr/>
                </a:tc>
                <a:extLst>
                  <a:ext uri="{0D108BD9-81ED-4DB2-BD59-A6C34878D82A}">
                    <a16:rowId xmlns:a16="http://schemas.microsoft.com/office/drawing/2014/main" val="3133040550"/>
                  </a:ext>
                </a:extLst>
              </a:tr>
              <a:tr h="373658">
                <a:tc>
                  <a:txBody>
                    <a:bodyPr/>
                    <a:lstStyle/>
                    <a:p>
                      <a:r>
                        <a:rPr lang="en-US" sz="1400" dirty="0" smtClean="0"/>
                        <a:t>Wish List</a:t>
                      </a:r>
                      <a:endParaRPr lang="en-US" sz="1400" dirty="0"/>
                    </a:p>
                  </a:txBody>
                  <a:tcPr/>
                </a:tc>
                <a:tc>
                  <a:txBody>
                    <a:bodyPr/>
                    <a:lstStyle/>
                    <a:p>
                      <a:r>
                        <a:rPr lang="en-US" sz="1400" dirty="0" smtClean="0"/>
                        <a:t>Can we develop a bare bones BPMN “engine” that would execute a BPM+</a:t>
                      </a:r>
                      <a:r>
                        <a:rPr lang="en-US" sz="1400" baseline="0" dirty="0" smtClean="0"/>
                        <a:t> model?</a:t>
                      </a:r>
                    </a:p>
                    <a:p>
                      <a:r>
                        <a:rPr lang="en-US" sz="1400" baseline="0" dirty="0" smtClean="0"/>
                        <a:t>- For testing-validation</a:t>
                      </a:r>
                    </a:p>
                    <a:p>
                      <a:r>
                        <a:rPr lang="en-US" sz="1400" baseline="0" dirty="0" smtClean="0"/>
                        <a:t>- Move towards an executable micro-service library of models. </a:t>
                      </a:r>
                      <a:endParaRPr lang="en-US" sz="1400" dirty="0"/>
                    </a:p>
                  </a:txBody>
                  <a:tcPr/>
                </a:tc>
                <a:tc>
                  <a:txBody>
                    <a:bodyPr/>
                    <a:lstStyle/>
                    <a:p>
                      <a:endParaRPr lang="en-US" sz="1400" dirty="0"/>
                    </a:p>
                  </a:txBody>
                  <a:tcPr/>
                </a:tc>
                <a:extLst>
                  <a:ext uri="{0D108BD9-81ED-4DB2-BD59-A6C34878D82A}">
                    <a16:rowId xmlns:a16="http://schemas.microsoft.com/office/drawing/2014/main" val="176137805"/>
                  </a:ext>
                </a:extLst>
              </a:tr>
            </a:tbl>
          </a:graphicData>
        </a:graphic>
      </p:graphicFrame>
      <p:sp>
        <p:nvSpPr>
          <p:cNvPr id="5" name="Title 1"/>
          <p:cNvSpPr>
            <a:spLocks noGrp="1"/>
          </p:cNvSpPr>
          <p:nvPr>
            <p:ph type="title"/>
          </p:nvPr>
        </p:nvSpPr>
        <p:spPr>
          <a:xfrm>
            <a:off x="838200" y="0"/>
            <a:ext cx="10515600" cy="770656"/>
          </a:xfrm>
        </p:spPr>
        <p:txBody>
          <a:bodyPr>
            <a:normAutofit/>
          </a:bodyPr>
          <a:lstStyle/>
          <a:p>
            <a:pPr algn="ctr"/>
            <a:r>
              <a:rPr lang="en-US" dirty="0" smtClean="0"/>
              <a:t>Needs Identified in Nashville 2019</a:t>
            </a:r>
            <a:endParaRPr lang="en-US" dirty="0"/>
          </a:p>
        </p:txBody>
      </p:sp>
      <p:sp>
        <p:nvSpPr>
          <p:cNvPr id="2" name="Footer Placeholder 1"/>
          <p:cNvSpPr>
            <a:spLocks noGrp="1"/>
          </p:cNvSpPr>
          <p:nvPr>
            <p:ph type="ftr" sz="quarter" idx="3"/>
          </p:nvPr>
        </p:nvSpPr>
        <p:spPr/>
        <p:txBody>
          <a:bodyPr/>
          <a:lstStyle/>
          <a:p>
            <a:pPr algn="l"/>
            <a:r>
              <a:rPr lang="en-US" dirty="0" smtClean="0"/>
              <a:t>© 2020 Object Management Group </a:t>
            </a:r>
            <a:endParaRPr lang="en-US" dirty="0"/>
          </a:p>
        </p:txBody>
      </p:sp>
      <p:sp>
        <p:nvSpPr>
          <p:cNvPr id="3" name="Slide Number Placeholder 2"/>
          <p:cNvSpPr>
            <a:spLocks noGrp="1"/>
          </p:cNvSpPr>
          <p:nvPr>
            <p:ph type="sldNum" sz="quarter" idx="12"/>
          </p:nvPr>
        </p:nvSpPr>
        <p:spPr/>
        <p:txBody>
          <a:bodyPr/>
          <a:lstStyle/>
          <a:p>
            <a:fld id="{86372ECE-874C-4220-A151-1B5454B94937}" type="slidenum">
              <a:rPr lang="en-US" smtClean="0"/>
              <a:t>6</a:t>
            </a:fld>
            <a:endParaRPr lang="en-US" dirty="0"/>
          </a:p>
        </p:txBody>
      </p:sp>
    </p:spTree>
    <p:extLst>
      <p:ext uri="{BB962C8B-B14F-4D97-AF65-F5344CB8AC3E}">
        <p14:creationId xmlns:p14="http://schemas.microsoft.com/office/powerpoint/2010/main" val="3176343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2919" y="1562099"/>
            <a:ext cx="10515600" cy="4723197"/>
          </a:xfrm>
        </p:spPr>
        <p:txBody>
          <a:bodyPr>
            <a:normAutofit fontScale="70000" lnSpcReduction="20000"/>
          </a:bodyPr>
          <a:lstStyle/>
          <a:p>
            <a:pPr lvl="0"/>
            <a:r>
              <a:rPr lang="en-US" dirty="0" smtClean="0"/>
              <a:t>BPM</a:t>
            </a:r>
            <a:r>
              <a:rPr lang="en-US" dirty="0"/>
              <a:t>+ Health Authoring WG Meeting (Tuesday 2/20, 11:00) Attendees included Amy Stowers (MAXIMUS), Steve </a:t>
            </a:r>
            <a:r>
              <a:rPr lang="en-US" dirty="0"/>
              <a:t>Hasley</a:t>
            </a:r>
            <a:r>
              <a:rPr lang="en-US" dirty="0"/>
              <a:t> (retired), Pawan Goyal (ACEP), </a:t>
            </a:r>
            <a:r>
              <a:rPr lang="en-US" dirty="0"/>
              <a:t>Kenn</a:t>
            </a:r>
            <a:r>
              <a:rPr lang="en-US" dirty="0"/>
              <a:t> </a:t>
            </a:r>
            <a:r>
              <a:rPr lang="en-US" dirty="0"/>
              <a:t>Allgood</a:t>
            </a:r>
            <a:r>
              <a:rPr lang="en-US" dirty="0"/>
              <a:t> (Health Flow), Martin Ingvar (ICHOM), Sonny Kim (Guide House), Steve White (BPM Advantage Consulting), Gabe Colburn (</a:t>
            </a:r>
            <a:r>
              <a:rPr lang="en-US" dirty="0"/>
              <a:t>Quantex</a:t>
            </a:r>
            <a:r>
              <a:rPr lang="en-US" dirty="0"/>
              <a:t> Systems), Anna Orlova (Tufts), Jennifer Eaton (MAXIMUS), Tracie Berardi (OMG / BPM+ Health), Linda Chan &amp; Sharnita Riley (Pivotal Insight</a:t>
            </a:r>
            <a:r>
              <a:rPr lang="en-US" dirty="0" smtClean="0"/>
              <a:t>)</a:t>
            </a:r>
            <a:endParaRPr lang="en-US" dirty="0"/>
          </a:p>
          <a:p>
            <a:pPr lvl="0"/>
            <a:r>
              <a:rPr lang="en-US" dirty="0"/>
              <a:t>Agenda</a:t>
            </a:r>
          </a:p>
          <a:p>
            <a:pPr lvl="1"/>
            <a:r>
              <a:rPr lang="en-US" dirty="0"/>
              <a:t>Welcome, Rollcall, and Introductions</a:t>
            </a:r>
          </a:p>
          <a:p>
            <a:pPr lvl="1"/>
            <a:r>
              <a:rPr lang="en-US" dirty="0"/>
              <a:t>BPM+ Health Charter</a:t>
            </a:r>
          </a:p>
          <a:p>
            <a:pPr lvl="1"/>
            <a:r>
              <a:rPr lang="en-US" dirty="0"/>
              <a:t>Peer Communities</a:t>
            </a:r>
          </a:p>
          <a:p>
            <a:pPr lvl="1"/>
            <a:r>
              <a:rPr lang="en-US" dirty="0"/>
              <a:t>Integrated and Interoperable </a:t>
            </a:r>
          </a:p>
          <a:p>
            <a:pPr lvl="1"/>
            <a:r>
              <a:rPr lang="en-US" dirty="0"/>
              <a:t>2019 Accomplishments</a:t>
            </a:r>
          </a:p>
          <a:p>
            <a:pPr lvl="1"/>
            <a:r>
              <a:rPr lang="en-US" dirty="0"/>
              <a:t>What’s New in 2020</a:t>
            </a:r>
          </a:p>
          <a:p>
            <a:pPr lvl="1"/>
            <a:r>
              <a:rPr lang="en-US" dirty="0"/>
              <a:t>Academic and Professional Community </a:t>
            </a:r>
          </a:p>
          <a:p>
            <a:pPr lvl="1"/>
            <a:r>
              <a:rPr lang="en-US" dirty="0"/>
              <a:t>Strategy and Plan</a:t>
            </a:r>
          </a:p>
          <a:p>
            <a:pPr lvl="1"/>
            <a:r>
              <a:rPr lang="en-US" dirty="0"/>
              <a:t>Next Steps</a:t>
            </a:r>
          </a:p>
          <a:p>
            <a:pPr lvl="1"/>
            <a:r>
              <a:rPr lang="en-US" dirty="0"/>
              <a:t>Q&amp;A </a:t>
            </a:r>
          </a:p>
          <a:p>
            <a:pPr lvl="1"/>
            <a:r>
              <a:rPr lang="en-US" dirty="0"/>
              <a:t>Cadence of Calls/Meetings</a:t>
            </a:r>
          </a:p>
          <a:p>
            <a:pPr lvl="1"/>
            <a:r>
              <a:rPr lang="en-US" dirty="0"/>
              <a:t>Calendar of Events</a:t>
            </a:r>
          </a:p>
          <a:p>
            <a:pPr lvl="0"/>
            <a:r>
              <a:rPr lang="en-US" dirty="0"/>
              <a:t>Actions – Add 2019 Accomplishments (</a:t>
            </a:r>
            <a:r>
              <a:rPr lang="en-US" dirty="0"/>
              <a:t>Hasley</a:t>
            </a:r>
            <a:r>
              <a:rPr lang="en-US" dirty="0"/>
              <a:t>/Goyal)</a:t>
            </a:r>
          </a:p>
          <a:p>
            <a:pPr lvl="1"/>
            <a:endParaRPr lang="en-US" dirty="0"/>
          </a:p>
          <a:p>
            <a:endParaRPr lang="en-US" dirty="0"/>
          </a:p>
        </p:txBody>
      </p:sp>
      <p:sp>
        <p:nvSpPr>
          <p:cNvPr id="3" name="Slide Number Placeholder 2"/>
          <p:cNvSpPr>
            <a:spLocks noGrp="1"/>
          </p:cNvSpPr>
          <p:nvPr>
            <p:ph type="sldNum" sz="quarter" idx="12"/>
          </p:nvPr>
        </p:nvSpPr>
        <p:spPr/>
        <p:txBody>
          <a:bodyPr/>
          <a:lstStyle/>
          <a:p>
            <a:fld id="{86372ECE-874C-4220-A151-1B5454B94937}" type="slidenum">
              <a:rPr lang="en-US" smtClean="0"/>
              <a:t>7</a:t>
            </a:fld>
            <a:endParaRPr lang="en-US" dirty="0"/>
          </a:p>
        </p:txBody>
      </p:sp>
      <p:sp>
        <p:nvSpPr>
          <p:cNvPr id="4" name="Title 3"/>
          <p:cNvSpPr>
            <a:spLocks noGrp="1"/>
          </p:cNvSpPr>
          <p:nvPr>
            <p:ph type="title"/>
          </p:nvPr>
        </p:nvSpPr>
        <p:spPr/>
        <p:txBody>
          <a:bodyPr>
            <a:normAutofit fontScale="90000"/>
          </a:bodyPr>
          <a:lstStyle/>
          <a:p>
            <a:r>
              <a:rPr lang="en-US" dirty="0" smtClean="0"/>
              <a:t>2020 Authoring Workgroup Kickoff Attendees and Takeaways</a:t>
            </a:r>
            <a:br>
              <a:rPr lang="en-US" dirty="0" smtClean="0"/>
            </a:br>
            <a:endParaRPr lang="en-US" dirty="0"/>
          </a:p>
        </p:txBody>
      </p:sp>
      <p:sp>
        <p:nvSpPr>
          <p:cNvPr id="5" name="Footer Placeholder 4"/>
          <p:cNvSpPr>
            <a:spLocks noGrp="1"/>
          </p:cNvSpPr>
          <p:nvPr>
            <p:ph type="ftr" sz="quarter" idx="3"/>
          </p:nvPr>
        </p:nvSpPr>
        <p:spPr/>
        <p:txBody>
          <a:bodyPr/>
          <a:lstStyle/>
          <a:p>
            <a:pPr algn="l"/>
            <a:r>
              <a:rPr lang="en-US" dirty="0" smtClean="0"/>
              <a:t>© 2020 Object Management Group </a:t>
            </a:r>
            <a:endParaRPr lang="en-US" dirty="0"/>
          </a:p>
        </p:txBody>
      </p:sp>
    </p:spTree>
    <p:extLst>
      <p:ext uri="{BB962C8B-B14F-4D97-AF65-F5344CB8AC3E}">
        <p14:creationId xmlns:p14="http://schemas.microsoft.com/office/powerpoint/2010/main" val="2376168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fld id="{86372ECE-874C-4220-A151-1B5454B94937}" type="slidenum">
              <a:rPr lang="en-US" smtClean="0"/>
              <a:t>8</a:t>
            </a:fld>
            <a:endParaRPr lang="en-US" dirty="0"/>
          </a:p>
        </p:txBody>
      </p:sp>
      <p:sp>
        <p:nvSpPr>
          <p:cNvPr id="4" name="Title 3"/>
          <p:cNvSpPr>
            <a:spLocks noGrp="1"/>
          </p:cNvSpPr>
          <p:nvPr>
            <p:ph type="title"/>
          </p:nvPr>
        </p:nvSpPr>
        <p:spPr/>
        <p:txBody>
          <a:bodyPr/>
          <a:lstStyle/>
          <a:p>
            <a:r>
              <a:rPr lang="en-US" dirty="0" smtClean="0"/>
              <a:t>2019 Accomplishments </a:t>
            </a:r>
            <a:endParaRPr lang="en-US" dirty="0"/>
          </a:p>
        </p:txBody>
      </p:sp>
      <p:sp>
        <p:nvSpPr>
          <p:cNvPr id="5" name="Footer Placeholder 4"/>
          <p:cNvSpPr>
            <a:spLocks noGrp="1"/>
          </p:cNvSpPr>
          <p:nvPr>
            <p:ph type="ftr" sz="quarter" idx="3"/>
          </p:nvPr>
        </p:nvSpPr>
        <p:spPr/>
        <p:txBody>
          <a:bodyPr/>
          <a:lstStyle/>
          <a:p>
            <a:pPr algn="l"/>
            <a:r>
              <a:rPr lang="en-US" dirty="0" smtClean="0"/>
              <a:t>© 2020 Object Management Group </a:t>
            </a:r>
            <a:endParaRPr lang="en-US" dirty="0"/>
          </a:p>
        </p:txBody>
      </p:sp>
    </p:spTree>
    <p:extLst>
      <p:ext uri="{BB962C8B-B14F-4D97-AF65-F5344CB8AC3E}">
        <p14:creationId xmlns:p14="http://schemas.microsoft.com/office/powerpoint/2010/main" val="1684682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B9F97B-2EE2-4A5E-A2A3-5214E57D2ED9}"/>
              </a:ext>
            </a:extLst>
          </p:cNvPr>
          <p:cNvSpPr>
            <a:spLocks noGrp="1"/>
          </p:cNvSpPr>
          <p:nvPr>
            <p:ph type="sldNum" sz="quarter" idx="12"/>
          </p:nvPr>
        </p:nvSpPr>
        <p:spPr/>
        <p:txBody>
          <a:bodyPr/>
          <a:lstStyle/>
          <a:p>
            <a:fld id="{86372ECE-874C-4220-A151-1B5454B94937}" type="slidenum">
              <a:rPr lang="en-US" smtClean="0">
                <a:solidFill>
                  <a:prstClr val="black">
                    <a:tint val="75000"/>
                  </a:prstClr>
                </a:solidFill>
              </a:rPr>
              <a:pPr/>
              <a:t>9</a:t>
            </a:fld>
            <a:endParaRPr lang="en-US" dirty="0">
              <a:solidFill>
                <a:prstClr val="black">
                  <a:tint val="75000"/>
                </a:prstClr>
              </a:solidFill>
            </a:endParaRPr>
          </a:p>
        </p:txBody>
      </p:sp>
      <p:sp>
        <p:nvSpPr>
          <p:cNvPr id="4" name="Title 3">
            <a:extLst>
              <a:ext uri="{FF2B5EF4-FFF2-40B4-BE49-F238E27FC236}">
                <a16:creationId xmlns:a16="http://schemas.microsoft.com/office/drawing/2014/main" id="{5F8C1968-2558-42B6-80D1-012AB560F568}"/>
              </a:ext>
            </a:extLst>
          </p:cNvPr>
          <p:cNvSpPr>
            <a:spLocks noGrp="1"/>
          </p:cNvSpPr>
          <p:nvPr>
            <p:ph type="title"/>
          </p:nvPr>
        </p:nvSpPr>
        <p:spPr/>
        <p:txBody>
          <a:bodyPr>
            <a:normAutofit fontScale="90000"/>
          </a:bodyPr>
          <a:lstStyle/>
          <a:p>
            <a:r>
              <a:rPr lang="en-US" dirty="0"/>
              <a:t>BPM+ Sub-Communities:  The Value of Peer Collaboration</a:t>
            </a:r>
          </a:p>
        </p:txBody>
      </p:sp>
      <p:sp>
        <p:nvSpPr>
          <p:cNvPr id="5" name="Footer Placeholder 4">
            <a:extLst>
              <a:ext uri="{FF2B5EF4-FFF2-40B4-BE49-F238E27FC236}">
                <a16:creationId xmlns:a16="http://schemas.microsoft.com/office/drawing/2014/main" id="{DEF1CCB1-2095-4DA4-960E-D1417CF3F913}"/>
              </a:ext>
            </a:extLst>
          </p:cNvPr>
          <p:cNvSpPr>
            <a:spLocks noGrp="1"/>
          </p:cNvSpPr>
          <p:nvPr>
            <p:ph type="ftr" sz="quarter" idx="3"/>
          </p:nvPr>
        </p:nvSpPr>
        <p:spPr/>
        <p:txBody>
          <a:bodyPr/>
          <a:lstStyle/>
          <a:p>
            <a:pPr algn="l"/>
            <a:r>
              <a:rPr lang="en-US" dirty="0">
                <a:solidFill>
                  <a:prstClr val="black">
                    <a:tint val="75000"/>
                  </a:prstClr>
                </a:solidFill>
              </a:rPr>
              <a:t>© 2019 Object Management Group </a:t>
            </a:r>
          </a:p>
        </p:txBody>
      </p:sp>
      <p:graphicFrame>
        <p:nvGraphicFramePr>
          <p:cNvPr id="2" name="Diagram 1">
            <a:extLst>
              <a:ext uri="{FF2B5EF4-FFF2-40B4-BE49-F238E27FC236}">
                <a16:creationId xmlns:a16="http://schemas.microsoft.com/office/drawing/2014/main" id="{13B5F917-9EC2-48E7-AB81-D2F9ED2CD1ED}"/>
              </a:ext>
            </a:extLst>
          </p:cNvPr>
          <p:cNvGraphicFramePr/>
          <p:nvPr>
            <p:extLst/>
          </p:nvPr>
        </p:nvGraphicFramePr>
        <p:xfrm>
          <a:off x="1055258" y="1582995"/>
          <a:ext cx="10298545" cy="4407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2987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0A39C"/>
      </a:dk2>
      <a:lt2>
        <a:srgbClr val="9F9F9F"/>
      </a:lt2>
      <a:accent1>
        <a:srgbClr val="646464"/>
      </a:accent1>
      <a:accent2>
        <a:srgbClr val="00A39C"/>
      </a:accent2>
      <a:accent3>
        <a:srgbClr val="D72665"/>
      </a:accent3>
      <a:accent4>
        <a:srgbClr val="FDBE13"/>
      </a:accent4>
      <a:accent5>
        <a:srgbClr val="462E80"/>
      </a:accent5>
      <a:accent6>
        <a:srgbClr val="0175AD"/>
      </a:accent6>
      <a:hlink>
        <a:srgbClr val="646464"/>
      </a:hlink>
      <a:folHlink>
        <a:srgbClr val="6464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SlideMaster" id="{C95DE36B-6F0F-48DE-94E1-967580DA69A4}" vid="{A0D1B49E-64B5-4B5C-AF0F-8A8394DA3C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FinalSlideMaster</Template>
  <TotalTime>6483</TotalTime>
  <Words>2724</Words>
  <Application>Microsoft Office PowerPoint</Application>
  <PresentationFormat>Widescreen</PresentationFormat>
  <Paragraphs>677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Corbel</vt:lpstr>
      <vt:lpstr>Times New Roman</vt:lpstr>
      <vt:lpstr>Office Theme</vt:lpstr>
      <vt:lpstr>PowerPoint Presentation</vt:lpstr>
      <vt:lpstr>ken.allgood@healthflow.io Peter.Haug@imail.org Vincent.McCauley@health.telstra.com Lee.Wise@LPNT.net michael.legg@michaellegg.com.au dgagne@trisotech.com bruce.bray@hsc.utah.edu Anna.Orlova@tufts.edu Shellum.Jane@mayo.edu  Lipskiy, Nikolay (CDC/DDPHSIS/CPR/DEO) &lt;dgz1@cdc.gov&gt;;  ken.rubin@utah.edu andrew.king@pitt.edu alscott@redhat.com </vt:lpstr>
      <vt:lpstr>The BPM+Health Charter</vt:lpstr>
      <vt:lpstr>A Little About Me…</vt:lpstr>
      <vt:lpstr>Agenda </vt:lpstr>
      <vt:lpstr>Needs Identified in Nashville 2019</vt:lpstr>
      <vt:lpstr>2020 Authoring Workgroup Kickoff Attendees and Takeaways </vt:lpstr>
      <vt:lpstr>2019 Accomplishments </vt:lpstr>
      <vt:lpstr>BPM+ Sub-Communities:  The Value of Peer Collaboration</vt:lpstr>
      <vt:lpstr>How the Work Gets Done Transparent, Integrated, and Interoperable </vt:lpstr>
      <vt:lpstr>Strategy and Plan 2020 Definition of Success </vt:lpstr>
      <vt:lpstr>2020 Definition of Success </vt:lpstr>
      <vt:lpstr>2020 Definition of Success </vt:lpstr>
      <vt:lpstr>Authoring Workgroup Tasks for March 25, 2020</vt:lpstr>
      <vt:lpstr>Plan to Execute-Document Lessons Learned</vt:lpstr>
      <vt:lpstr>Authoring Workgroup Tasks for March 25, 2020</vt:lpstr>
      <vt:lpstr>Start Point for Use Case Strategic Analysis </vt:lpstr>
      <vt:lpstr>OMG BPM+ Health Project High-Level Best Practices </vt:lpstr>
      <vt:lpstr>OMG BPM+ Health Methodology for Clinical Pathway Modeling </vt:lpstr>
      <vt:lpstr>PowerPoint Presentation</vt:lpstr>
      <vt:lpstr>Thoughts on What’s Required Next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Quaglieri</dc:creator>
  <cp:lastModifiedBy>Stowers, Amy M</cp:lastModifiedBy>
  <cp:revision>167</cp:revision>
  <cp:lastPrinted>2020-03-02T17:57:06Z</cp:lastPrinted>
  <dcterms:created xsi:type="dcterms:W3CDTF">2018-07-16T14:32:04Z</dcterms:created>
  <dcterms:modified xsi:type="dcterms:W3CDTF">2020-03-25T13:19:55Z</dcterms:modified>
</cp:coreProperties>
</file>