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4242E-EF14-4B9D-95DD-ED3C42A26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61180-6FFC-4CE3-ADF1-737F15D7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A795B-182A-4F9B-AB11-914C9A74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7BBCC-43FC-4487-ABD6-52ECB6535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4A1B4-C8AD-4745-B7CB-2A7016A58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62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B739D-E06D-4CA8-8C5D-04E9B362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1A4F04-74B7-43F4-BD4D-3EF55DFE4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FCC27-6FCC-497A-88A7-8D246258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A48B4-E5CC-47D1-BCB8-0F672B87F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E0115-7329-4BAA-BA95-B1D9C804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155CFA-45D8-464E-A151-6B87340B1C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51FAE2-48CC-41BC-9881-C28F7787D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BC862-E595-4D1B-8811-CC27E009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2B538-72DC-45D3-A63C-7E7C0A75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16D7A-8B09-414D-B664-9561C68E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9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60D1-F1F6-4E88-ACFD-4E987FBBC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5ACAC-80A3-4205-92BB-218B35038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3CD45-0D93-4129-9870-52478BBC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0E9B8-B2D5-4D78-9643-E0893ECB9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19E06F-03C3-45B2-8476-A14186819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7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1E541-C22E-4E9A-BA71-4F98CCDFB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5C586-7BF1-41E4-A084-A3C005EC1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566C1-3046-4005-86F6-C6D2E600B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70ADB-098B-4346-953A-D2D305E2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96F38-71B9-4D25-ACAB-5BF58130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9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1486E-EA56-46FC-8C33-ECD2DADAA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3A01D-5D26-4C26-B4B9-5FB0B49A62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D4A59-798C-41AE-AB80-33F63FF110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677C50-5895-432A-85DD-DAE6C7DA5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DD20F-9C57-4793-ADCF-9C890EF5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5656EB-410E-48EB-A2FD-6D98CE6FD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7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9EC04-C353-4A5F-9DEF-C6DBBF9D5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18EE2-6EA3-43DD-ACFA-F75B01D609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409B5-D783-432E-84A5-DE8AF94C0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66AF47-8802-4135-8159-A1916FA89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72D254-EF90-4409-8227-A1A8B229E0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EECB19-F8A6-43D3-AF3A-4991712B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3EF28D-81B4-4A92-A5B9-B381CFD2A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590EEA-6D95-49C4-9D46-17D87419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7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C0450-D937-4946-A24C-CF0FB6C00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4B386-E12E-4970-82C6-023371CA1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1DD3A0-6890-48EB-9FBA-98DDFF5E8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7D6FB7-C545-41DE-8997-331D313F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9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1AB6D0-7766-412F-A8BA-C09B0940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36FE7-7DC3-4E18-B173-DFF25942D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B399-5C55-4748-8450-5891B080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3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7896-9B9C-4158-AAA1-B7B549C9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66A90-7E27-414A-A3F6-AEBA73327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89CE1-F335-45BA-AE98-F511CC4482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D00C4-94B4-40D6-99C8-68EF96FB4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3C041-BACB-4E86-B1BA-509E1C60F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32E8-56CC-44A3-B2F6-A7137B976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2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2342-1159-471B-BB22-A2D990514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787BA9-7E19-4A3B-95E2-98D23C5102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D6C83-6364-4293-93E9-C04C2B442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02B0D-8954-48AA-9703-1B311C4E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4C54C-2690-442C-A9A4-EB09F54A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E5413-3513-4932-A668-1B9D6CB8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70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BABC4D-D21F-47F1-A099-AA821E92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4A662-CE83-4DD1-A848-FD240D8C0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B0FFC-E626-4698-9ECE-DCDA447AC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3C91C-F6AC-42DB-8797-7DD001E0476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646E9-485C-41DA-844B-3A9966B9FB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1BAE1-9660-49F1-A308-A64D265E9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BFAC5-AD6B-49B4-8A68-B9BD80F2A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be 7">
            <a:extLst>
              <a:ext uri="{FF2B5EF4-FFF2-40B4-BE49-F238E27FC236}">
                <a16:creationId xmlns:a16="http://schemas.microsoft.com/office/drawing/2014/main" id="{1166145B-FCD1-41EA-AE38-8AEFE4BE3FB3}"/>
              </a:ext>
            </a:extLst>
          </p:cNvPr>
          <p:cNvSpPr/>
          <p:nvPr/>
        </p:nvSpPr>
        <p:spPr>
          <a:xfrm>
            <a:off x="1517131" y="4673085"/>
            <a:ext cx="1805931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DOcument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EC89B85E-8D00-4432-B3BC-B89A8F79BD02}"/>
              </a:ext>
            </a:extLst>
          </p:cNvPr>
          <p:cNvSpPr/>
          <p:nvPr/>
        </p:nvSpPr>
        <p:spPr>
          <a:xfrm>
            <a:off x="-99795" y="4673085"/>
            <a:ext cx="1895141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Asset Source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FB8A07ED-CC9C-4297-ACCD-31BDCD1CC495}"/>
              </a:ext>
            </a:extLst>
          </p:cNvPr>
          <p:cNvSpPr/>
          <p:nvPr/>
        </p:nvSpPr>
        <p:spPr>
          <a:xfrm>
            <a:off x="428597" y="2402426"/>
            <a:ext cx="3233570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Knowledge Graph – Dimension 1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A3CB207F-2382-4A59-A2B5-DEF61E701016}"/>
              </a:ext>
            </a:extLst>
          </p:cNvPr>
          <p:cNvSpPr/>
          <p:nvPr/>
        </p:nvSpPr>
        <p:spPr>
          <a:xfrm>
            <a:off x="2659122" y="77234"/>
            <a:ext cx="7582263" cy="1486049"/>
          </a:xfrm>
          <a:prstGeom prst="cube">
            <a:avLst>
              <a:gd name="adj" fmla="val 634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“Placemat” – Graphic Artist Rendition</a:t>
            </a:r>
          </a:p>
          <a:p>
            <a:pPr algn="ctr"/>
            <a:r>
              <a:rPr lang="en-US" sz="2400" dirty="0"/>
              <a:t>Landing Page</a:t>
            </a: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5186276A-F826-48E1-ADF2-AC10FB822730}"/>
              </a:ext>
            </a:extLst>
          </p:cNvPr>
          <p:cNvSpPr/>
          <p:nvPr/>
        </p:nvSpPr>
        <p:spPr>
          <a:xfrm>
            <a:off x="3216684" y="2706383"/>
            <a:ext cx="3233570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Knowledge Graph II</a:t>
            </a: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B4E054AF-67F5-4B83-96ED-74ACBD73D4E6}"/>
              </a:ext>
            </a:extLst>
          </p:cNvPr>
          <p:cNvSpPr/>
          <p:nvPr/>
        </p:nvSpPr>
        <p:spPr>
          <a:xfrm>
            <a:off x="5900268" y="2713838"/>
            <a:ext cx="3233570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Knowledge Graph III</a:t>
            </a: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1CA60CBD-69B8-435B-844E-7C3FA047746C}"/>
              </a:ext>
            </a:extLst>
          </p:cNvPr>
          <p:cNvSpPr/>
          <p:nvPr/>
        </p:nvSpPr>
        <p:spPr>
          <a:xfrm>
            <a:off x="8792859" y="2706382"/>
            <a:ext cx="3233570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C4103ECF-9FA6-47F3-A87F-1E917EB53676}"/>
              </a:ext>
            </a:extLst>
          </p:cNvPr>
          <p:cNvSpPr/>
          <p:nvPr/>
        </p:nvSpPr>
        <p:spPr>
          <a:xfrm>
            <a:off x="3301326" y="4673085"/>
            <a:ext cx="1805931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Directory</a:t>
            </a: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5950D9A8-A151-4998-A22B-4C4B3AEAB58B}"/>
              </a:ext>
            </a:extLst>
          </p:cNvPr>
          <p:cNvSpPr/>
          <p:nvPr/>
        </p:nvSpPr>
        <p:spPr>
          <a:xfrm>
            <a:off x="4644323" y="4680540"/>
            <a:ext cx="1805931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Asset</a:t>
            </a:r>
          </a:p>
        </p:txBody>
      </p:sp>
      <p:sp>
        <p:nvSpPr>
          <p:cNvPr id="15" name="Cube 14">
            <a:extLst>
              <a:ext uri="{FF2B5EF4-FFF2-40B4-BE49-F238E27FC236}">
                <a16:creationId xmlns:a16="http://schemas.microsoft.com/office/drawing/2014/main" id="{8EFD8E60-02A3-40D9-8172-CAFAE073AE3E}"/>
              </a:ext>
            </a:extLst>
          </p:cNvPr>
          <p:cNvSpPr/>
          <p:nvPr/>
        </p:nvSpPr>
        <p:spPr>
          <a:xfrm>
            <a:off x="-99796" y="3705879"/>
            <a:ext cx="1531999" cy="359642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Sub-Knowledge Graph</a:t>
            </a:r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AFE24E66-DC38-4D2E-9EA4-AFAB75C869A4}"/>
              </a:ext>
            </a:extLst>
          </p:cNvPr>
          <p:cNvSpPr/>
          <p:nvPr/>
        </p:nvSpPr>
        <p:spPr>
          <a:xfrm>
            <a:off x="1641210" y="3705879"/>
            <a:ext cx="1366467" cy="359642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Sub-Knowledge Graph</a:t>
            </a:r>
          </a:p>
        </p:txBody>
      </p:sp>
      <p:sp>
        <p:nvSpPr>
          <p:cNvPr id="17" name="Cube 16">
            <a:extLst>
              <a:ext uri="{FF2B5EF4-FFF2-40B4-BE49-F238E27FC236}">
                <a16:creationId xmlns:a16="http://schemas.microsoft.com/office/drawing/2014/main" id="{8D1700F3-DB7C-4764-B2FE-AF23056CEB48}"/>
              </a:ext>
            </a:extLst>
          </p:cNvPr>
          <p:cNvSpPr/>
          <p:nvPr/>
        </p:nvSpPr>
        <p:spPr>
          <a:xfrm>
            <a:off x="4116214" y="1631886"/>
            <a:ext cx="3678487" cy="1013348"/>
          </a:xfrm>
          <a:prstGeom prst="cube">
            <a:avLst>
              <a:gd name="adj" fmla="val 634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“Placemat” – Graphic Artist Rendition</a:t>
            </a:r>
          </a:p>
          <a:p>
            <a:pPr algn="ctr"/>
            <a:r>
              <a:rPr lang="en-US" sz="2400" dirty="0"/>
              <a:t>Landing Page</a:t>
            </a:r>
          </a:p>
        </p:txBody>
      </p:sp>
    </p:spTree>
    <p:extLst>
      <p:ext uri="{BB962C8B-B14F-4D97-AF65-F5344CB8AC3E}">
        <p14:creationId xmlns:p14="http://schemas.microsoft.com/office/powerpoint/2010/main" val="38226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be 7">
            <a:extLst>
              <a:ext uri="{FF2B5EF4-FFF2-40B4-BE49-F238E27FC236}">
                <a16:creationId xmlns:a16="http://schemas.microsoft.com/office/drawing/2014/main" id="{1166145B-FCD1-41EA-AE38-8AEFE4BE3FB3}"/>
              </a:ext>
            </a:extLst>
          </p:cNvPr>
          <p:cNvSpPr/>
          <p:nvPr/>
        </p:nvSpPr>
        <p:spPr>
          <a:xfrm>
            <a:off x="2955639" y="2818653"/>
            <a:ext cx="6687672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EC89B85E-8D00-4432-B3BC-B89A8F79BD02}"/>
              </a:ext>
            </a:extLst>
          </p:cNvPr>
          <p:cNvSpPr/>
          <p:nvPr/>
        </p:nvSpPr>
        <p:spPr>
          <a:xfrm>
            <a:off x="2955639" y="2589903"/>
            <a:ext cx="6687672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FB8A07ED-CC9C-4297-ACCD-31BDCD1CC495}"/>
              </a:ext>
            </a:extLst>
          </p:cNvPr>
          <p:cNvSpPr/>
          <p:nvPr/>
        </p:nvSpPr>
        <p:spPr>
          <a:xfrm>
            <a:off x="2955639" y="2361153"/>
            <a:ext cx="6687672" cy="1111215"/>
          </a:xfrm>
          <a:prstGeom prst="cube">
            <a:avLst>
              <a:gd name="adj" fmla="val 87799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A3CB207F-2382-4A59-A2B5-DEF61E701016}"/>
              </a:ext>
            </a:extLst>
          </p:cNvPr>
          <p:cNvSpPr/>
          <p:nvPr/>
        </p:nvSpPr>
        <p:spPr>
          <a:xfrm>
            <a:off x="2955639" y="1757569"/>
            <a:ext cx="6639546" cy="1486049"/>
          </a:xfrm>
          <a:prstGeom prst="cube">
            <a:avLst>
              <a:gd name="adj" fmla="val 634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CURRENT STATE</a:t>
            </a:r>
          </a:p>
        </p:txBody>
      </p:sp>
    </p:spTree>
    <p:extLst>
      <p:ext uri="{BB962C8B-B14F-4D97-AF65-F5344CB8AC3E}">
        <p14:creationId xmlns:p14="http://schemas.microsoft.com/office/powerpoint/2010/main" val="180765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1379</TotalTime>
  <Words>40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Rubin</dc:creator>
  <cp:lastModifiedBy>Kenneth Rubin</cp:lastModifiedBy>
  <cp:revision>8</cp:revision>
  <dcterms:created xsi:type="dcterms:W3CDTF">2020-04-30T15:37:11Z</dcterms:created>
  <dcterms:modified xsi:type="dcterms:W3CDTF">2020-05-01T22:19:28Z</dcterms:modified>
</cp:coreProperties>
</file>