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8371-9C88-4CAE-8FDD-7B43DCB7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38825-204E-4A4C-A5E0-2DDB7BDC4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B6F7E-70ED-4196-BA3A-2CC84B4B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F429C-9C39-4564-B7A3-FC2B7CFB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1EC34-5372-438E-B727-B438FB35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0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14D6-F457-4FB4-9A0F-BE961D639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F842F-2313-4EC5-8840-A6E530B8D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C232F-662B-449F-B2CC-F59C65CC6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1903-EA58-4D39-B7DD-79FEC6153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12207-9C2B-4714-9956-5B321AC8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B371A-6E95-4A97-BC82-A944BCBEC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8DAF8F-A4B8-4A8F-B877-057754E38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CF72-5DC4-4B6D-9EDE-2ED3886CE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8E9CA-0F5F-445E-BE54-4931E654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C603-6C0E-410D-ABAB-D64DEA07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38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70BB-4729-4C80-889D-6704DA43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8C215-8E07-4F3E-A4F7-84FD94D4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26A0-6B6F-4BE9-9670-0DE16B72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FDC2E-07B6-44CA-AF58-F9D82A50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83C4C-26AD-4F59-B409-5F927A6A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D11A-ABD7-489B-9C78-35746FBF9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40CFF-B8B7-4426-84A9-3D5A6C8DA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76F2F-07CA-43BC-B94A-8AAE764B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39BA7-D473-4E05-B590-BA101573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CD076-C893-4E7D-9A1D-2939EF40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5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C4B1-DAF8-475C-95E5-781F5F968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EA4BD-F109-43E7-9819-BDEF465C6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096DB-FA1C-4D0C-A071-1F9CB5CDF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DB5F3-DEA0-4B7E-AD8C-8A1D455CE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0D271-B7C2-4D61-B7C3-531325F7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AF732-FE14-471A-B8AB-07BBDC8F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0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A3B6B-8C93-4E2F-9C47-6BA1C041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40528-43CD-4DC2-A29D-37DD1DC06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ED0B6-EDFB-42B9-9030-25937C590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1D3B4-9D59-466E-A101-0D80A5C5A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0B2A8-92B3-4542-8195-D174B9611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93993-675C-40CC-86DA-AB0F1C06F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6DB93F-110E-4FC0-A321-1D88A5BA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C1198B-1F5B-4307-975E-1121CE83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8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B636D-8BA8-466C-8781-B0DF1834A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C8D59-7D84-43F6-BA57-FEC292E98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5D7F2-DCB8-4F0E-B9D4-476B6B7B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A8B75-97D9-4CB3-BC3B-DE5AC444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F58A5-B5AB-4580-A076-1A279582C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5F252-507E-42AB-8705-D36CD19E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6604D-4665-4598-A7D7-B5347585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1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ED48-D48E-414F-80C9-388D2FA5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C2E09-F807-42E5-A6A8-62F9023A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C19211-B63F-4C14-86B8-CCCE819CD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C0981-3CF0-488E-8476-5F852FB4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1CA66-0650-4DEC-A5CF-4CF82E550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7AF7A-2F15-4B41-9342-DBA757DA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0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84347-C8D8-404A-A452-D9258B95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BB8BA5-8DCC-451F-A608-0620CE0119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9F0BD-05B9-4D25-9B34-A2D0CB21E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8809E-DB1F-4647-BCE3-48BFB38F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27F67-E6CA-4DD1-A7D8-FDF7140B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7A6F1-F960-4288-9380-0575FC14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8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A9DEC5-BA2C-48BC-89D5-C47C432B9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3537D-D4D0-4FB1-BBB4-7A281F04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A010D-F1BF-476A-95A8-04022AFA4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7A78C-48E7-43E7-9199-992C3F73222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D0B56-1388-4191-BABC-45B2FA230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F89A8-376A-4867-8318-B110E6D02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3124-195F-4023-96A1-E32FDE5EE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0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53F2EC-8B01-4522-B832-B0202F10F76F}"/>
              </a:ext>
            </a:extLst>
          </p:cNvPr>
          <p:cNvSpPr txBox="1"/>
          <p:nvPr/>
        </p:nvSpPr>
        <p:spPr>
          <a:xfrm>
            <a:off x="3784305" y="455565"/>
            <a:ext cx="4344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Data Collection and Curation Tool</a:t>
            </a:r>
          </a:p>
          <a:p>
            <a:pPr algn="ctr"/>
            <a:r>
              <a:rPr lang="en-US" sz="2400" dirty="0"/>
              <a:t>Landing page</a:t>
            </a:r>
          </a:p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A9C2D-68E1-4D25-9D8A-2A72864497D0}"/>
              </a:ext>
            </a:extLst>
          </p:cNvPr>
          <p:cNvSpPr txBox="1"/>
          <p:nvPr/>
        </p:nvSpPr>
        <p:spPr>
          <a:xfrm>
            <a:off x="8616462" y="1378895"/>
            <a:ext cx="331507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functionality: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Entering records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Editing records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Search/find records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“Administrative” Roles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Data Entry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Data Edit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Quality Reviewer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Content Manager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(Reach out to existing sources;)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Look for existing tooling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4BA511-C7E6-4802-95EE-6E0A964DA7EA}"/>
              </a:ext>
            </a:extLst>
          </p:cNvPr>
          <p:cNvSpPr txBox="1"/>
          <p:nvPr/>
        </p:nvSpPr>
        <p:spPr>
          <a:xfrm>
            <a:off x="750277" y="1531295"/>
            <a:ext cx="3315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functionality: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6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D53F2EC-8B01-4522-B832-B0202F10F76F}"/>
              </a:ext>
            </a:extLst>
          </p:cNvPr>
          <p:cNvSpPr txBox="1"/>
          <p:nvPr/>
        </p:nvSpPr>
        <p:spPr>
          <a:xfrm>
            <a:off x="5190174" y="455565"/>
            <a:ext cx="15327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Game Plan</a:t>
            </a:r>
          </a:p>
          <a:p>
            <a:pPr algn="ctr"/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4BA511-C7E6-4802-95EE-6E0A964DA7EA}"/>
              </a:ext>
            </a:extLst>
          </p:cNvPr>
          <p:cNvSpPr txBox="1"/>
          <p:nvPr/>
        </p:nvSpPr>
        <p:spPr>
          <a:xfrm>
            <a:off x="301869" y="998807"/>
            <a:ext cx="806840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Research and Homework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Identify friendlies whom live and work in this space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NLM?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ACTS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COKA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Review existing approaches and mine processes.  Reuse if possible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Developer assets (within the community)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Follow leads identified from homework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Document Requirements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Define intended workflow for entry/curation process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Technical Assessment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Assess existing toolsets for reuse; open source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Adapt existing tools (if practical);  Mine them if not.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Develop and Test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Pilot with project SME’s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Develop User Guide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Controlled pilot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Production Environment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Deploy</a:t>
            </a:r>
          </a:p>
          <a:p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4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Rubin</dc:creator>
  <cp:lastModifiedBy>Kenneth Rubin</cp:lastModifiedBy>
  <cp:revision>2</cp:revision>
  <dcterms:created xsi:type="dcterms:W3CDTF">2020-07-20T17:37:23Z</dcterms:created>
  <dcterms:modified xsi:type="dcterms:W3CDTF">2020-07-20T17:49:50Z</dcterms:modified>
</cp:coreProperties>
</file>