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7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0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6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4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4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0D161-ACC8-274D-8EE2-B0BCEA11D24B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6217-CA6B-4445-BF26-8C3E573E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55" idx="6"/>
            <a:endCxn id="61" idx="2"/>
          </p:cNvCxnSpPr>
          <p:nvPr/>
        </p:nvCxnSpPr>
        <p:spPr>
          <a:xfrm>
            <a:off x="4546600" y="2395688"/>
            <a:ext cx="565706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02" y="-56200"/>
            <a:ext cx="8643097" cy="1336956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3600" dirty="0"/>
              <a:t>The Interoperable App Development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00" y="3603432"/>
            <a:ext cx="2624525" cy="190836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b="1" u="sng" dirty="0" smtClean="0"/>
              <a:t>Project Needs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smtClean="0"/>
              <a:t>Pediatric Growth Chart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smtClean="0"/>
              <a:t>Neonatal Bilirubin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err="1" smtClean="0"/>
              <a:t>Comm</a:t>
            </a:r>
            <a:r>
              <a:rPr lang="en-US" sz="1600" dirty="0" smtClean="0"/>
              <a:t> </a:t>
            </a:r>
            <a:r>
              <a:rPr lang="en-US" sz="1600" dirty="0" err="1" smtClean="0"/>
              <a:t>Acq</a:t>
            </a:r>
            <a:r>
              <a:rPr lang="en-US" sz="1600" dirty="0" smtClean="0"/>
              <a:t> Pneumonia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smtClean="0"/>
              <a:t>OPA Data Collection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smtClean="0"/>
              <a:t>MQIP</a:t>
            </a:r>
          </a:p>
          <a:p>
            <a:pPr marL="182880" indent="-182880">
              <a:buFont typeface="Arial"/>
              <a:buChar char="•"/>
            </a:pPr>
            <a:r>
              <a:rPr lang="en-US" sz="1600" dirty="0" smtClean="0"/>
              <a:t>ACC registries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>
            <a:stCxn id="46" idx="6"/>
            <a:endCxn id="55" idx="2"/>
          </p:cNvCxnSpPr>
          <p:nvPr/>
        </p:nvCxnSpPr>
        <p:spPr>
          <a:xfrm flipV="1">
            <a:off x="2377434" y="2395688"/>
            <a:ext cx="547937" cy="1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1" idx="6"/>
            <a:endCxn id="36" idx="2"/>
          </p:cNvCxnSpPr>
          <p:nvPr/>
        </p:nvCxnSpPr>
        <p:spPr>
          <a:xfrm>
            <a:off x="6733535" y="2395688"/>
            <a:ext cx="503297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3"/>
            <a:endCxn id="67" idx="0"/>
          </p:cNvCxnSpPr>
          <p:nvPr/>
        </p:nvCxnSpPr>
        <p:spPr>
          <a:xfrm flipH="1">
            <a:off x="7983075" y="2973538"/>
            <a:ext cx="5009" cy="37344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7" idx="4"/>
            <a:endCxn id="80" idx="1"/>
          </p:cNvCxnSpPr>
          <p:nvPr/>
        </p:nvCxnSpPr>
        <p:spPr>
          <a:xfrm>
            <a:off x="7983075" y="4944770"/>
            <a:ext cx="0" cy="362752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0" idx="2"/>
            <a:endCxn id="83" idx="6"/>
          </p:cNvCxnSpPr>
          <p:nvPr/>
        </p:nvCxnSpPr>
        <p:spPr>
          <a:xfrm flipH="1" flipV="1">
            <a:off x="6574215" y="5885149"/>
            <a:ext cx="657608" cy="223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10855" y="3607136"/>
            <a:ext cx="1894414" cy="1015663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Terminology</a:t>
            </a:r>
          </a:p>
          <a:p>
            <a:pPr algn="ctr"/>
            <a:r>
              <a:rPr lang="en-US" sz="2000" b="1" dirty="0" smtClean="0"/>
              <a:t>Server</a:t>
            </a:r>
          </a:p>
          <a:p>
            <a:pPr algn="ctr"/>
            <a:r>
              <a:rPr lang="en-US" sz="2000" b="1" dirty="0" smtClean="0"/>
              <a:t>(SOLOR)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089400" y="3194582"/>
            <a:ext cx="321455" cy="408764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05270" y="2960591"/>
            <a:ext cx="931562" cy="646545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7" idx="2"/>
            <a:endCxn id="52" idx="3"/>
          </p:cNvCxnSpPr>
          <p:nvPr/>
        </p:nvCxnSpPr>
        <p:spPr>
          <a:xfrm flipH="1" flipV="1">
            <a:off x="6305269" y="4114968"/>
            <a:ext cx="867191" cy="30908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3998794" y="4622799"/>
            <a:ext cx="412062" cy="633256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1" idx="2"/>
            <a:endCxn id="3" idx="2"/>
          </p:cNvCxnSpPr>
          <p:nvPr/>
        </p:nvCxnSpPr>
        <p:spPr>
          <a:xfrm rot="10800000">
            <a:off x="1477364" y="5511801"/>
            <a:ext cx="1312263" cy="373349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831342" y="1495194"/>
            <a:ext cx="1804158" cy="1801504"/>
          </a:xfrm>
          <a:prstGeom prst="ellipse">
            <a:avLst/>
          </a:prstGeom>
          <a:noFill/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23900" y="1596795"/>
            <a:ext cx="1653534" cy="1597788"/>
          </a:xfrm>
          <a:prstGeom prst="ellipse">
            <a:avLst/>
          </a:prstGeom>
          <a:solidFill>
            <a:srgbClr val="D44CC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Domain Analysis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endCxn id="83" idx="0"/>
          </p:cNvCxnSpPr>
          <p:nvPr/>
        </p:nvCxnSpPr>
        <p:spPr>
          <a:xfrm>
            <a:off x="5763601" y="4622799"/>
            <a:ext cx="0" cy="463456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3" idx="2"/>
            <a:endCxn id="91" idx="6"/>
          </p:cNvCxnSpPr>
          <p:nvPr/>
        </p:nvCxnSpPr>
        <p:spPr>
          <a:xfrm flipH="1">
            <a:off x="4410855" y="5885149"/>
            <a:ext cx="542131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6" idx="4"/>
          </p:cNvCxnSpPr>
          <p:nvPr/>
        </p:nvCxnSpPr>
        <p:spPr>
          <a:xfrm flipV="1">
            <a:off x="1550667" y="3194583"/>
            <a:ext cx="0" cy="412553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6305269" y="4599159"/>
            <a:ext cx="931563" cy="771527"/>
          </a:xfrm>
          <a:prstGeom prst="straightConnector1">
            <a:avLst/>
          </a:prstGeom>
          <a:ln w="47625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925371" y="1596794"/>
            <a:ext cx="1621229" cy="159778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Create Logical Models (CIMI)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112306" y="1596794"/>
            <a:ext cx="1621229" cy="1597788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Approve Models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>
            <a:off x="7236832" y="1817838"/>
            <a:ext cx="1502504" cy="1155700"/>
          </a:xfrm>
          <a:prstGeom prst="can">
            <a:avLst>
              <a:gd name="adj" fmla="val 1605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Model Repository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7172460" y="3346982"/>
            <a:ext cx="1621229" cy="159778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Create Physical Artifacts </a:t>
            </a:r>
            <a:r>
              <a:rPr lang="en-US" sz="1200" b="1" dirty="0" smtClean="0">
                <a:solidFill>
                  <a:schemeClr val="tx1"/>
                </a:solidFill>
              </a:rPr>
              <a:t>(FHIR Profiles)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Can 79"/>
          <p:cNvSpPr/>
          <p:nvPr/>
        </p:nvSpPr>
        <p:spPr>
          <a:xfrm>
            <a:off x="7231823" y="5307522"/>
            <a:ext cx="1502504" cy="1155700"/>
          </a:xfrm>
          <a:prstGeom prst="can">
            <a:avLst>
              <a:gd name="adj" fmla="val 1605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Artifact Repository </a:t>
            </a:r>
            <a:r>
              <a:rPr lang="en-US" sz="1200" b="1" dirty="0" smtClean="0">
                <a:solidFill>
                  <a:schemeClr val="tx1"/>
                </a:solidFill>
              </a:rPr>
              <a:t>(FHIR Profiles)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952986" y="5086255"/>
            <a:ext cx="1621229" cy="159778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Create Software </a:t>
            </a:r>
            <a:r>
              <a:rPr lang="en-US" sz="1400" b="1" dirty="0" smtClean="0">
                <a:solidFill>
                  <a:schemeClr val="tx1"/>
                </a:solidFill>
              </a:rPr>
              <a:t>(Apps, Services, CDS)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2789626" y="5086255"/>
            <a:ext cx="1621229" cy="159778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Conformance Testing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5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" y="0"/>
            <a:ext cx="9133318" cy="686603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983940" y="2511188"/>
            <a:ext cx="764274" cy="3138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model authoring requirements</a:t>
            </a:r>
          </a:p>
          <a:p>
            <a:r>
              <a:rPr lang="en-US" dirty="0" smtClean="0"/>
              <a:t>Determine terminology services requirements</a:t>
            </a:r>
          </a:p>
          <a:p>
            <a:r>
              <a:rPr lang="en-US" dirty="0" smtClean="0"/>
              <a:t>Review existing tools</a:t>
            </a:r>
          </a:p>
          <a:p>
            <a:r>
              <a:rPr lang="en-US" dirty="0" smtClean="0"/>
              <a:t>Discuss feasibility and approach for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7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Interoperable App Development Process</vt:lpstr>
      <vt:lpstr>PowerPoint Presentation</vt:lpstr>
      <vt:lpstr>Meeting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Interoperable App Development Process</dc:title>
  <dc:creator>Scott Narus</dc:creator>
  <cp:lastModifiedBy>Scott Narus</cp:lastModifiedBy>
  <cp:revision>2</cp:revision>
  <dcterms:created xsi:type="dcterms:W3CDTF">2016-12-12T15:33:14Z</dcterms:created>
  <dcterms:modified xsi:type="dcterms:W3CDTF">2016-12-12T17:32:39Z</dcterms:modified>
</cp:coreProperties>
</file>