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58" r:id="rId5"/>
    <p:sldId id="263" r:id="rId6"/>
    <p:sldId id="259" r:id="rId7"/>
    <p:sldId id="261" r:id="rId8"/>
    <p:sldId id="260" r:id="rId9"/>
    <p:sldId id="265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B87"/>
    <a:srgbClr val="484B99"/>
    <a:srgbClr val="1BA8E0"/>
    <a:srgbClr val="8BD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26"/>
    <p:restoredTop sz="94694"/>
  </p:normalViewPr>
  <p:slideViewPr>
    <p:cSldViewPr snapToGrid="0" snapToObjects="1">
      <p:cViewPr varScale="1">
        <p:scale>
          <a:sx n="125" d="100"/>
          <a:sy n="125" d="100"/>
        </p:scale>
        <p:origin x="16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jp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12" Type="http://schemas.openxmlformats.org/officeDocument/2006/relationships/image" Target="../media/image21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g"/><Relationship Id="rId11" Type="http://schemas.openxmlformats.org/officeDocument/2006/relationships/image" Target="../media/image20.jpg"/><Relationship Id="rId5" Type="http://schemas.openxmlformats.org/officeDocument/2006/relationships/image" Target="../media/image11.jpg"/><Relationship Id="rId10" Type="http://schemas.openxmlformats.org/officeDocument/2006/relationships/image" Target="../media/image19.jpg"/><Relationship Id="rId4" Type="http://schemas.openxmlformats.org/officeDocument/2006/relationships/image" Target="../media/image16.jpg"/><Relationship Id="rId9" Type="http://schemas.openxmlformats.org/officeDocument/2006/relationships/image" Target="../media/image10.jp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hite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2E8E0-FC13-C34A-9990-F85D8A319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4A22B9-AC61-9E41-9D93-C70E52AC9119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00A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441960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44196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0BB566-88A9-434F-B3B5-6458F44C9BC4}"/>
              </a:ext>
            </a:extLst>
          </p:cNvPr>
          <p:cNvCxnSpPr>
            <a:cxnSpLocks/>
          </p:cNvCxnSpPr>
          <p:nvPr userDrawn="1"/>
        </p:nvCxnSpPr>
        <p:spPr>
          <a:xfrm>
            <a:off x="6741459" y="1792941"/>
            <a:ext cx="0" cy="2982454"/>
          </a:xfrm>
          <a:prstGeom prst="line">
            <a:avLst/>
          </a:prstGeom>
          <a:ln>
            <a:solidFill>
              <a:srgbClr val="5F30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511E963-BC39-474B-8340-0AC5FD7D6B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6900" y="2876548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8B3013E-B4BC-7F4B-9F49-1C2767D3FA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6900" y="3563969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8457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301316" cy="1399611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627322"/>
            <a:ext cx="9301316" cy="51619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AEB42-2E38-CA46-AA2B-AAE704FAC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1F707C-FE6E-0C4E-A2F8-3B81AFC20DEF}"/>
              </a:ext>
            </a:extLst>
          </p:cNvPr>
          <p:cNvCxnSpPr/>
          <p:nvPr userDrawn="1"/>
        </p:nvCxnSpPr>
        <p:spPr>
          <a:xfrm>
            <a:off x="886507" y="3626224"/>
            <a:ext cx="10255623" cy="0"/>
          </a:xfrm>
          <a:prstGeom prst="line">
            <a:avLst/>
          </a:prstGeom>
          <a:ln>
            <a:solidFill>
              <a:srgbClr val="474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BCB998-2277-1E4E-9B7B-8929295DCCC0}"/>
              </a:ext>
            </a:extLst>
          </p:cNvPr>
          <p:cNvCxnSpPr>
            <a:cxnSpLocks/>
          </p:cNvCxnSpPr>
          <p:nvPr userDrawn="1"/>
        </p:nvCxnSpPr>
        <p:spPr>
          <a:xfrm>
            <a:off x="6040213" y="3626224"/>
            <a:ext cx="0" cy="1117546"/>
          </a:xfrm>
          <a:prstGeom prst="line">
            <a:avLst/>
          </a:prstGeom>
          <a:ln>
            <a:solidFill>
              <a:srgbClr val="474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4301289-1E27-6146-8658-88D14BBE0A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7991" y="3960312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EDDF15-7B76-1C41-B43D-297351E0A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7991" y="4632531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1F32828A-7F44-6840-BDCF-195D872932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3271" y="3960312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CA03EE8-193C-7F4B-956D-EEFCCF1770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3271" y="4632531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44908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87096" y="100019"/>
            <a:ext cx="4630738" cy="2097491"/>
          </a:xfrm>
        </p:spPr>
        <p:txBody>
          <a:bodyPr anchor="b">
            <a:normAutofit/>
          </a:bodyPr>
          <a:lstStyle>
            <a:lvl1pPr algn="ctr">
              <a:defRPr sz="2800" b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87096" y="2197510"/>
            <a:ext cx="4630738" cy="40952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AEB42-2E38-CA46-AA2B-AAE704FAC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1BCF8-DEBB-BC4F-82DC-9A922278E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102" t="15047" b="11045"/>
          <a:stretch/>
        </p:blipFill>
        <p:spPr>
          <a:xfrm>
            <a:off x="-552803" y="0"/>
            <a:ext cx="7891974" cy="6870358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93DCE2B-6509-C448-A57C-79BBBB30D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89318" y="2909846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DE33E4-7D01-6A43-8FD2-BAC1B86FCE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9318" y="3582065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881B269-34B8-A445-BE48-8D77D3CEF4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78531" y="4380674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2EF8AC2-B387-EB41-9108-86AC1E4927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8531" y="5052893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32399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531A-36AB-6C42-B7B4-F32C1BA68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317"/>
            <a:ext cx="10515600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OUR SPEAKERS TODAY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03051F-23A3-3849-A29D-D07F726456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6031" y="2625273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FE09705-26B5-4E42-9CF7-43B33BF72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031" y="3297492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0E7E5AF-AEE5-1045-8D2D-193C8BD09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031" y="4486530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8BAA042-FFD7-004D-965D-5CD10539CA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66031" y="5158749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8183D3A-3C77-5F41-A0F8-E9CDC32801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98117" y="2625273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1720780-20A1-F94D-B417-96DE49A59C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98117" y="3297492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DA49EDD-2A42-4148-8708-EB5EA3224B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98117" y="4474803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EB13CB7F-DC95-6B40-B8C1-0F3A82FB95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8117" y="5147022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5E64E1-FE97-3C45-B638-7BECAA25F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4910" y="119017"/>
            <a:ext cx="2501348" cy="2501348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FBE3329-B206-4241-A132-418968432D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63144" y="2755986"/>
            <a:ext cx="885483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FD67E6A4-7592-8149-8FA8-DC3CB56D6B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07665" y="4516128"/>
            <a:ext cx="840961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46E73E90-39DE-4C47-A515-7C033E792E3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222793" y="2741339"/>
            <a:ext cx="885482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45A2E994-6F32-C64D-8AC6-A1D378428B8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22793" y="4548844"/>
            <a:ext cx="885482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054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531A-36AB-6C42-B7B4-F32C1BA68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1143" y="1414701"/>
            <a:ext cx="3074630" cy="1819954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OUR SPEAKERS TODAY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03051F-23A3-3849-A29D-D07F726456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9834" y="2657401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FE09705-26B5-4E42-9CF7-43B33BF72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9834" y="3329620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0E7E5AF-AEE5-1045-8D2D-193C8BD09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9834" y="4518658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8BAA042-FFD7-004D-965D-5CD10539CA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39834" y="5190877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8183D3A-3C77-5F41-A0F8-E9CDC32801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39829" y="666373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1720780-20A1-F94D-B417-96DE49A59C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39829" y="1338592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5E64E1-FE97-3C45-B638-7BECAA25F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9503" y="3234655"/>
            <a:ext cx="2501348" cy="2501348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FBE3329-B206-4241-A132-418968432D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934771" y="2788114"/>
            <a:ext cx="905831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FD67E6A4-7592-8149-8FA8-DC3CB56D6B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24938" y="4548256"/>
            <a:ext cx="905831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46E73E90-39DE-4C47-A515-7C033E792E3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07974" y="782439"/>
            <a:ext cx="905831" cy="90011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97BB69-ED7A-7948-9FB4-9EEC34097234}"/>
              </a:ext>
            </a:extLst>
          </p:cNvPr>
          <p:cNvCxnSpPr>
            <a:cxnSpLocks/>
          </p:cNvCxnSpPr>
          <p:nvPr userDrawn="1"/>
        </p:nvCxnSpPr>
        <p:spPr>
          <a:xfrm flipV="1">
            <a:off x="4235005" y="1868126"/>
            <a:ext cx="0" cy="3580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401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6D6B-0338-EA4B-B10B-099337ABC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590808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08AD-3EA0-6A42-862A-1F11B8F3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CD33-7F45-6045-952C-654B8CFD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0881-47A7-B14F-A2B9-793C8C2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9CB78-74F1-8441-88A1-EE0B9B0CC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78961" y="4762121"/>
            <a:ext cx="2501348" cy="25013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AD0385-31AC-104A-8091-8A9B6B6C458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917336"/>
            <a:ext cx="9707153" cy="16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00A62A-89A9-8F48-B521-A66CC5969B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259048"/>
            <a:ext cx="8759825" cy="3771900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800"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70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6D6B-0338-EA4B-B10B-099337ABC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0626" y="483112"/>
            <a:ext cx="8606123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08AD-3EA0-6A42-862A-1F11B8F3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CD33-7F45-6045-952C-654B8CFD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0881-47A7-B14F-A2B9-793C8C2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9CB78-74F1-8441-88A1-EE0B9B0CC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89424"/>
            <a:ext cx="2501348" cy="250134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00A62A-89A9-8F48-B521-A66CC5969B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10326" y="2377035"/>
            <a:ext cx="8775442" cy="3771900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800"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C2BCEC-A128-1944-8CA1-FE89C6F23E91}"/>
              </a:ext>
            </a:extLst>
          </p:cNvPr>
          <p:cNvCxnSpPr>
            <a:cxnSpLocks/>
          </p:cNvCxnSpPr>
          <p:nvPr userDrawn="1"/>
        </p:nvCxnSpPr>
        <p:spPr>
          <a:xfrm>
            <a:off x="2805836" y="1411298"/>
            <a:ext cx="0" cy="3657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361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2320414"/>
            <a:ext cx="10515600" cy="3584575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3B0251F-9F07-154C-96BA-782E705AE2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8931" y="1624500"/>
            <a:ext cx="10515599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878029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2320414"/>
            <a:ext cx="10515600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50408E1-3700-7B47-BC1E-F4F4C3B7AC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650" y="1616203"/>
            <a:ext cx="10471150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02074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ntent with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2320414"/>
            <a:ext cx="10515600" cy="3584575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3ED310A-AC22-4F43-A0E2-79758916E40E}"/>
              </a:ext>
            </a:extLst>
          </p:cNvPr>
          <p:cNvGrpSpPr/>
          <p:nvPr userDrawn="1"/>
        </p:nvGrpSpPr>
        <p:grpSpPr>
          <a:xfrm rot="10800000">
            <a:off x="9533467" y="0"/>
            <a:ext cx="2658533" cy="2386701"/>
            <a:chOff x="9377754" y="477962"/>
            <a:chExt cx="2658533" cy="23867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27B1AD-A95D-9949-986F-94D783220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68" t="3931" r="49655" b="74397"/>
            <a:stretch/>
          </p:blipFill>
          <p:spPr>
            <a:xfrm>
              <a:off x="10358316" y="2072007"/>
              <a:ext cx="1677971" cy="79265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289259-A305-4943-9BC1-3631FB13B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553" t="5412" r="4787" b="48454"/>
            <a:stretch/>
          </p:blipFill>
          <p:spPr>
            <a:xfrm>
              <a:off x="9377754" y="477962"/>
              <a:ext cx="2621014" cy="168739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5472A8-24F9-F947-BAA8-EE0DCA7AE63E}"/>
              </a:ext>
            </a:extLst>
          </p:cNvPr>
          <p:cNvGrpSpPr/>
          <p:nvPr userDrawn="1"/>
        </p:nvGrpSpPr>
        <p:grpSpPr>
          <a:xfrm>
            <a:off x="882855" y="4471298"/>
            <a:ext cx="3318423" cy="2386702"/>
            <a:chOff x="8717864" y="477961"/>
            <a:chExt cx="3318423" cy="23867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CD4089-F596-A049-9D91-A912D3C1A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68" t="3931" r="49655" b="74397"/>
            <a:stretch/>
          </p:blipFill>
          <p:spPr>
            <a:xfrm>
              <a:off x="10358316" y="2072007"/>
              <a:ext cx="1677971" cy="79265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F1443A-D1DF-114C-A598-DF16F5B56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11" t="5412" r="4787" b="48454"/>
            <a:stretch/>
          </p:blipFill>
          <p:spPr>
            <a:xfrm>
              <a:off x="8717864" y="477961"/>
              <a:ext cx="3280904" cy="1687399"/>
            </a:xfrm>
            <a:prstGeom prst="rect">
              <a:avLst/>
            </a:prstGeom>
          </p:spPr>
        </p:pic>
      </p:grp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A6B0C1C-F316-6148-8EAE-3ACCF38707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543001"/>
            <a:ext cx="10515600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01389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AEB42-2E38-CA46-AA2B-AAE704FAC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92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edge l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77A81-22E8-5641-8A8F-C8F0148C164F}"/>
              </a:ext>
            </a:extLst>
          </p:cNvPr>
          <p:cNvSpPr/>
          <p:nvPr userDrawn="1"/>
        </p:nvSpPr>
        <p:spPr>
          <a:xfrm>
            <a:off x="5" y="0"/>
            <a:ext cx="2369122" cy="6858000"/>
          </a:xfrm>
          <a:prstGeom prst="rect">
            <a:avLst/>
          </a:prstGeom>
          <a:solidFill>
            <a:srgbClr val="0064B2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marL="0" marR="0" lvl="0" indent="0" algn="ctr" defTabSz="609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ways Montefiore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4724" y="365126"/>
            <a:ext cx="8419076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9174" y="2320414"/>
            <a:ext cx="8419076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79738" y="1592263"/>
            <a:ext cx="533835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D5EF11-EF8A-7845-8545-5C3CE730E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113712" y="0"/>
            <a:ext cx="2688677" cy="25496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3F010D-0904-7644-94B3-CCBFA3DF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597254" y="3811374"/>
            <a:ext cx="2688677" cy="25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32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ue Edge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75C263F-1E6C-8946-AFB0-006E341DE016}"/>
              </a:ext>
            </a:extLst>
          </p:cNvPr>
          <p:cNvSpPr/>
          <p:nvPr userDrawn="1"/>
        </p:nvSpPr>
        <p:spPr>
          <a:xfrm>
            <a:off x="5" y="0"/>
            <a:ext cx="961169" cy="6858000"/>
          </a:xfrm>
          <a:prstGeom prst="rect">
            <a:avLst/>
          </a:prstGeom>
          <a:solidFill>
            <a:srgbClr val="0064B2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marL="0" marR="0" lvl="0" indent="0" algn="ctr" defTabSz="609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ways Montefiore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0110" y="392087"/>
            <a:ext cx="10391414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4560" y="2347375"/>
            <a:ext cx="10391414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5124" y="1619224"/>
            <a:ext cx="6588968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795B3A-7BE2-DC49-A058-A713D7B5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-497533" y="289140"/>
            <a:ext cx="1727643" cy="1638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BEF158-5E9F-2D4A-B25E-009905F03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127759" y="4930560"/>
            <a:ext cx="1635794" cy="15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99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rple edge l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BE78D0B-4DD3-B44A-9F4F-1CA09B217C44}"/>
              </a:ext>
            </a:extLst>
          </p:cNvPr>
          <p:cNvSpPr/>
          <p:nvPr userDrawn="1"/>
        </p:nvSpPr>
        <p:spPr>
          <a:xfrm>
            <a:off x="0" y="0"/>
            <a:ext cx="2363571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5F308D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4724" y="365126"/>
            <a:ext cx="8419076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9174" y="2320414"/>
            <a:ext cx="8419076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79738" y="1592263"/>
            <a:ext cx="533835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D5EF11-EF8A-7845-8545-5C3CE730E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113712" y="0"/>
            <a:ext cx="2688677" cy="25496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3F010D-0904-7644-94B3-CCBFA3DF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597254" y="3811374"/>
            <a:ext cx="2688677" cy="25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37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urple edge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22687B1-DD34-834C-85B1-D375A01181DC}"/>
              </a:ext>
            </a:extLst>
          </p:cNvPr>
          <p:cNvSpPr/>
          <p:nvPr userDrawn="1"/>
        </p:nvSpPr>
        <p:spPr>
          <a:xfrm>
            <a:off x="0" y="0"/>
            <a:ext cx="961169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0110" y="392087"/>
            <a:ext cx="10391414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4560" y="2347375"/>
            <a:ext cx="10391414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5124" y="1619224"/>
            <a:ext cx="6588968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795B3A-7BE2-DC49-A058-A713D7B5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-497533" y="289140"/>
            <a:ext cx="1727643" cy="1638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BEF158-5E9F-2D4A-B25E-009905F03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127759" y="4930560"/>
            <a:ext cx="1635794" cy="15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23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t blue edge l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D136EE0-2D0F-474C-9396-905DDC2323C1}"/>
              </a:ext>
            </a:extLst>
          </p:cNvPr>
          <p:cNvSpPr/>
          <p:nvPr userDrawn="1"/>
        </p:nvSpPr>
        <p:spPr>
          <a:xfrm>
            <a:off x="0" y="0"/>
            <a:ext cx="2363571" cy="6858000"/>
          </a:xfrm>
          <a:prstGeom prst="rect">
            <a:avLst/>
          </a:prstGeom>
          <a:solidFill>
            <a:srgbClr val="00A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4724" y="365126"/>
            <a:ext cx="8419076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9174" y="2320414"/>
            <a:ext cx="8419076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79738" y="1592263"/>
            <a:ext cx="533835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D5EF11-EF8A-7845-8545-5C3CE730E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113712" y="0"/>
            <a:ext cx="2688677" cy="25496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3F010D-0904-7644-94B3-CCBFA3DF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597254" y="3811374"/>
            <a:ext cx="2688677" cy="25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t blue edge sl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576398B-3165-884C-B6F7-D5A04BA5A01E}"/>
              </a:ext>
            </a:extLst>
          </p:cNvPr>
          <p:cNvSpPr/>
          <p:nvPr userDrawn="1"/>
        </p:nvSpPr>
        <p:spPr>
          <a:xfrm>
            <a:off x="0" y="0"/>
            <a:ext cx="961169" cy="6858000"/>
          </a:xfrm>
          <a:prstGeom prst="rect">
            <a:avLst/>
          </a:prstGeom>
          <a:solidFill>
            <a:srgbClr val="00A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45AE5-A97D-4344-9200-DE1AE852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0110" y="392087"/>
            <a:ext cx="10391414" cy="10359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CDE19C-79A5-D543-8E9D-C7491320A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92FD9-1FC9-864D-BA1A-0C7A543E7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200BB-83A1-F143-98C0-F5964120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E1F1C1-1E4F-6A43-A88D-2C8E57712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4560" y="2347375"/>
            <a:ext cx="10391414" cy="35845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97FE45-1F49-0B43-997A-E8A633E3B6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27D40B-5914-E843-AC82-6B90C379E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5124" y="1619224"/>
            <a:ext cx="6588968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795B3A-7BE2-DC49-A058-A713D7B5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 rot="10800000">
            <a:off x="-497533" y="289140"/>
            <a:ext cx="1727643" cy="1638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BEF158-5E9F-2D4A-B25E-009905F03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-127759" y="4930560"/>
            <a:ext cx="1635794" cy="15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6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D6D6B-0338-EA4B-B10B-099337ABC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5174" y="320884"/>
            <a:ext cx="6451575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08AD-3EA0-6A42-862A-1F11B8F3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CD33-7F45-6045-952C-654B8CFD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0881-47A7-B14F-A2B9-793C8C2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00A62A-89A9-8F48-B521-A66CC5969B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5174" y="2377035"/>
            <a:ext cx="6451575" cy="3771900"/>
          </a:xfrm>
        </p:spPr>
        <p:txBody>
          <a:bodyPr>
            <a:normAutofit/>
          </a:bodyPr>
          <a:lstStyle>
            <a:lvl1pPr marL="514350" indent="-514350">
              <a:buClr>
                <a:srgbClr val="1BA8E0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048237-D6EB-554E-B8A6-BA06D6403535}"/>
              </a:ext>
            </a:extLst>
          </p:cNvPr>
          <p:cNvGrpSpPr/>
          <p:nvPr userDrawn="1"/>
        </p:nvGrpSpPr>
        <p:grpSpPr>
          <a:xfrm rot="10800000">
            <a:off x="-6165" y="0"/>
            <a:ext cx="3656847" cy="2610720"/>
            <a:chOff x="7619999" y="4247280"/>
            <a:chExt cx="3656847" cy="261072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AE7E75-2CF8-554B-9BE5-162CB5399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028" t="16352" r="44584" b="49603"/>
            <a:stretch/>
          </p:blipFill>
          <p:spPr>
            <a:xfrm rot="10800000">
              <a:off x="7619999" y="4301067"/>
              <a:ext cx="3656847" cy="25569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CAC7263-E4CA-5946-BE71-252E32B56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1" t="-2" r="1516" b="49209"/>
            <a:stretch/>
          </p:blipFill>
          <p:spPr>
            <a:xfrm>
              <a:off x="9448423" y="4247280"/>
              <a:ext cx="1789465" cy="181049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761E3F7-AFEB-B64C-835D-31204BB57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3400" t="2233" r="10997" b="22163"/>
          <a:stretch/>
        </p:blipFill>
        <p:spPr>
          <a:xfrm>
            <a:off x="764721" y="1907383"/>
            <a:ext cx="4389607" cy="4389607"/>
          </a:xfrm>
          <a:prstGeom prst="ellipse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C11B2D0-8B5C-2A40-A549-8B935DEF14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5174" y="1720555"/>
            <a:ext cx="6451575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497726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84941C3-B196-6545-9744-6BFE27871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719"/>
          <a:stretch/>
        </p:blipFill>
        <p:spPr>
          <a:xfrm>
            <a:off x="5837275" y="1947928"/>
            <a:ext cx="6354725" cy="4910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9D6D6B-0338-EA4B-B10B-099337ABC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612" y="291387"/>
            <a:ext cx="6451575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08AD-3EA0-6A42-862A-1F11B8F3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CD33-7F45-6045-952C-654B8CFD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0881-47A7-B14F-A2B9-793C8C2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00A62A-89A9-8F48-B521-A66CC5969B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5612" y="2347538"/>
            <a:ext cx="6451575" cy="3771900"/>
          </a:xfrm>
        </p:spPr>
        <p:txBody>
          <a:bodyPr>
            <a:normAutofit/>
          </a:bodyPr>
          <a:lstStyle>
            <a:lvl1pPr marL="514350" indent="-514350">
              <a:buClr>
                <a:srgbClr val="1BA8E0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C11B2D0-8B5C-2A40-A549-8B935DEF14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5612" y="1691058"/>
            <a:ext cx="6451575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85CED-2B16-A647-9FAA-16977453FF72}"/>
              </a:ext>
            </a:extLst>
          </p:cNvPr>
          <p:cNvGrpSpPr/>
          <p:nvPr userDrawn="1"/>
        </p:nvGrpSpPr>
        <p:grpSpPr>
          <a:xfrm rot="5400000">
            <a:off x="5036960" y="-419088"/>
            <a:ext cx="2587942" cy="2543766"/>
            <a:chOff x="1213094" y="547282"/>
            <a:chExt cx="3433406" cy="3374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3069C98-C99D-8746-834C-3E376912D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68" t="3931" r="49655" b="49935"/>
            <a:stretch/>
          </p:blipFill>
          <p:spPr>
            <a:xfrm>
              <a:off x="2968529" y="547282"/>
              <a:ext cx="1677971" cy="16873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DF3FE64-2349-A64A-833D-B5A4BD4F7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07" t="49612" r="50416" b="4254"/>
            <a:stretch/>
          </p:blipFill>
          <p:spPr>
            <a:xfrm>
              <a:off x="1290558" y="2234681"/>
              <a:ext cx="1677971" cy="16873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B4FD56-A810-6443-A4CF-E555A9CE2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66000"/>
            </a:blip>
            <a:srcRect l="2246" t="5738" r="83853" b="71184"/>
            <a:stretch/>
          </p:blipFill>
          <p:spPr>
            <a:xfrm>
              <a:off x="1213094" y="621609"/>
              <a:ext cx="1832900" cy="171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362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DB863E0-A400-474C-BB74-4931511B6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4379" t="5181" b="31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FC5DCDE-3FA0-3C4D-8A42-CE2FBD667E92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9D6D6B-0338-EA4B-B10B-099337ABC2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9458" y="320883"/>
            <a:ext cx="9166929" cy="1325563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08AD-3EA0-6A42-862A-1F11B8F3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CD33-7F45-6045-952C-654B8CFD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C0881-47A7-B14F-A2B9-793C8C2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00A62A-89A9-8F48-B521-A66CC5969B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9458" y="2377034"/>
            <a:ext cx="9166929" cy="3771900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2C11B2D0-8B5C-2A40-A549-8B935DEF14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9458" y="1720554"/>
            <a:ext cx="9166929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8BD0E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670B09-5967-FD49-A2FF-B2160B1B74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04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C6BA07-9341-3346-8F7F-E0567E924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552"/>
          <a:stretch/>
        </p:blipFill>
        <p:spPr>
          <a:xfrm>
            <a:off x="4038607" y="5095010"/>
            <a:ext cx="4114793" cy="16561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EC0D-0D3C-1441-A045-0490111BF37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9376" y="1830106"/>
            <a:ext cx="3402968" cy="359728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D0749A2-08ED-0048-97FB-3C07B75C2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638" y="1029529"/>
            <a:ext cx="1123416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56205F-CE7B-4E4B-AACF-FFFD8823D90F}"/>
              </a:ext>
            </a:extLst>
          </p:cNvPr>
          <p:cNvCxnSpPr/>
          <p:nvPr userDrawn="1"/>
        </p:nvCxnSpPr>
        <p:spPr>
          <a:xfrm>
            <a:off x="677462" y="1634838"/>
            <a:ext cx="10708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A401EA-17A1-B74F-8DCA-2A7472146F62}"/>
              </a:ext>
            </a:extLst>
          </p:cNvPr>
          <p:cNvCxnSpPr>
            <a:cxnSpLocks/>
          </p:cNvCxnSpPr>
          <p:nvPr userDrawn="1"/>
        </p:nvCxnSpPr>
        <p:spPr>
          <a:xfrm flipV="1">
            <a:off x="4269310" y="1634839"/>
            <a:ext cx="0" cy="1819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5E469F-92A3-D24C-96FA-8F5D25F9DFB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09128" y="1634840"/>
            <a:ext cx="0" cy="1773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0BAA92-E916-B748-88B3-FF8BEC8642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87735" y="1830106"/>
            <a:ext cx="3402968" cy="359728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18E49BA-EB20-BC41-9CE6-D8B9EBE37FE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78850" y="1830106"/>
            <a:ext cx="3402968" cy="359728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25846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DF0EFD-3D3E-A945-83FF-3AD964A40DC1}"/>
              </a:ext>
            </a:extLst>
          </p:cNvPr>
          <p:cNvSpPr/>
          <p:nvPr userDrawn="1"/>
        </p:nvSpPr>
        <p:spPr>
          <a:xfrm>
            <a:off x="1" y="-1"/>
            <a:ext cx="12191999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8BD0E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1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EC0D-0D3C-1441-A045-0490111BF37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9376" y="1830106"/>
            <a:ext cx="3402968" cy="4281906"/>
          </a:xfrm>
        </p:spPr>
        <p:txBody>
          <a:bodyPr>
            <a:normAutofit/>
          </a:bodyPr>
          <a:lstStyle>
            <a:lvl1pPr marL="285750" indent="-285750">
              <a:buClr>
                <a:srgbClr val="1BA8E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D0749A2-08ED-0048-97FB-3C07B75C2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638" y="1029529"/>
            <a:ext cx="1123416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56205F-CE7B-4E4B-AACF-FFFD8823D90F}"/>
              </a:ext>
            </a:extLst>
          </p:cNvPr>
          <p:cNvCxnSpPr/>
          <p:nvPr userDrawn="1"/>
        </p:nvCxnSpPr>
        <p:spPr>
          <a:xfrm>
            <a:off x="677462" y="1634838"/>
            <a:ext cx="10708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A401EA-17A1-B74F-8DCA-2A7472146F62}"/>
              </a:ext>
            </a:extLst>
          </p:cNvPr>
          <p:cNvCxnSpPr>
            <a:cxnSpLocks/>
          </p:cNvCxnSpPr>
          <p:nvPr userDrawn="1"/>
        </p:nvCxnSpPr>
        <p:spPr>
          <a:xfrm flipV="1">
            <a:off x="4269310" y="1634839"/>
            <a:ext cx="0" cy="1819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5E469F-92A3-D24C-96FA-8F5D25F9DFB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09128" y="1634840"/>
            <a:ext cx="0" cy="1773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0BAA92-E916-B748-88B3-FF8BEC8642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487735" y="1830106"/>
            <a:ext cx="3402968" cy="4281906"/>
          </a:xfrm>
        </p:spPr>
        <p:txBody>
          <a:bodyPr>
            <a:normAutofit/>
          </a:bodyPr>
          <a:lstStyle>
            <a:lvl1pPr marL="285750" indent="-285750">
              <a:buClr>
                <a:srgbClr val="1BA8E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18E49BA-EB20-BC41-9CE6-D8B9EBE37FE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78850" y="1830106"/>
            <a:ext cx="3402968" cy="4281906"/>
          </a:xfrm>
        </p:spPr>
        <p:txBody>
          <a:bodyPr>
            <a:normAutofit/>
          </a:bodyPr>
          <a:lstStyle>
            <a:lvl1pPr marL="285750" indent="-285750">
              <a:buClr>
                <a:srgbClr val="1BA8E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72683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EC0D-0D3C-1441-A045-0490111BF37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9375" y="1830106"/>
            <a:ext cx="5204719" cy="3998358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D0749A2-08ED-0048-97FB-3C07B75C2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638" y="1029529"/>
            <a:ext cx="1123416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0BAA92-E916-B748-88B3-FF8BEC8642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67039" y="1830106"/>
            <a:ext cx="5162352" cy="3998323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63F777-CEB2-0348-AF29-C5E8EA079729}"/>
              </a:ext>
            </a:extLst>
          </p:cNvPr>
          <p:cNvCxnSpPr>
            <a:cxnSpLocks/>
          </p:cNvCxnSpPr>
          <p:nvPr userDrawn="1"/>
        </p:nvCxnSpPr>
        <p:spPr>
          <a:xfrm>
            <a:off x="677462" y="1634838"/>
            <a:ext cx="108519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257161-28E9-274D-BB1E-3659402A810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58354" y="1634840"/>
            <a:ext cx="0" cy="3881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550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4EC0D-0D3C-1441-A045-0490111BF37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09375" y="1830106"/>
            <a:ext cx="5204719" cy="3998358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D0749A2-08ED-0048-97FB-3C07B75C2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638" y="1029529"/>
            <a:ext cx="1123416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0BAA92-E916-B748-88B3-FF8BEC8642B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367039" y="1830106"/>
            <a:ext cx="5162352" cy="3998323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63F777-CEB2-0348-AF29-C5E8EA079729}"/>
              </a:ext>
            </a:extLst>
          </p:cNvPr>
          <p:cNvCxnSpPr>
            <a:cxnSpLocks/>
          </p:cNvCxnSpPr>
          <p:nvPr userDrawn="1"/>
        </p:nvCxnSpPr>
        <p:spPr>
          <a:xfrm>
            <a:off x="677462" y="1634838"/>
            <a:ext cx="108519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257161-28E9-274D-BB1E-3659402A810A}"/>
              </a:ext>
            </a:extLst>
          </p:cNvPr>
          <p:cNvCxnSpPr>
            <a:cxnSpLocks/>
          </p:cNvCxnSpPr>
          <p:nvPr userDrawn="1"/>
        </p:nvCxnSpPr>
        <p:spPr>
          <a:xfrm flipV="1">
            <a:off x="6058354" y="1634840"/>
            <a:ext cx="0" cy="38813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120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BA719B-02B5-3E49-A1A6-9A3B84F4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975A4-D661-144D-83A7-67F836E7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24907-BA52-6049-87D8-5E01F2E0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A95394-1DE3-024D-A01E-98D27317A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FA8F937-EF19-DB45-A114-22FEF0AA45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2" y="1681162"/>
            <a:ext cx="5183189" cy="657226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75E2FA-7562-D643-866F-D569BD0106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1681162"/>
            <a:ext cx="5183189" cy="657226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0400412-1EA3-454B-A7E2-50AAE7922D5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25846" y="2505074"/>
            <a:ext cx="5204719" cy="3684589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03B4A4-15E6-9142-8DF1-74638D2599C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72200" y="2507838"/>
            <a:ext cx="5204719" cy="3684589"/>
          </a:xfrm>
        </p:spPr>
        <p:txBody>
          <a:bodyPr>
            <a:normAutofit/>
          </a:bodyPr>
          <a:lstStyle>
            <a:lvl1pPr marL="0" indent="0">
              <a:buClr>
                <a:srgbClr val="1BA8E0"/>
              </a:buClr>
              <a:buFont typeface="Arial" panose="020B0604020202020204" pitchFamily="34" charset="0"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763B8B-18A5-9A4E-932F-C4A19E244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9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BA719B-02B5-3E49-A1A6-9A3B84F4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975A4-D661-144D-83A7-67F836E7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724907-BA52-6049-87D8-5E01F2E0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A95394-1DE3-024D-A01E-98D27317A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FA8F937-EF19-DB45-A114-22FEF0AA45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2" y="1681162"/>
            <a:ext cx="5183189" cy="657226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75E2FA-7562-D643-866F-D569BD0106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1681162"/>
            <a:ext cx="5183189" cy="657226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763B8B-18A5-9A4E-932F-C4A19E244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3057201-3F9F-DE44-9194-ABE803BF0E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6611" y="2427432"/>
            <a:ext cx="5183189" cy="3764995"/>
          </a:xfrm>
        </p:spPr>
        <p:txBody>
          <a:bodyPr>
            <a:normAutofit/>
          </a:bodyPr>
          <a:lstStyle>
            <a:lvl1pPr marL="285750" indent="-285750">
              <a:buClr>
                <a:srgbClr val="1BA8E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AA6BD58-9009-4441-9714-999C32A935B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70611" y="2427431"/>
            <a:ext cx="5183189" cy="3764995"/>
          </a:xfrm>
        </p:spPr>
        <p:txBody>
          <a:bodyPr>
            <a:normAutofit/>
          </a:bodyPr>
          <a:lstStyle>
            <a:lvl1pPr marL="285750" indent="-285750">
              <a:buClr>
                <a:srgbClr val="1BA8E0"/>
              </a:buClr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951594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9A36A3-08BD-9B45-87D1-151F273B1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5713" y="1587671"/>
            <a:ext cx="11308554" cy="4524350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E14C460D-A409-1848-AFB3-7ED9B5BF49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638" y="1029529"/>
            <a:ext cx="11234162" cy="472511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434985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A98F6-0C0D-2F49-95A5-5974DAA8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A6BE7-9E13-2C4A-803E-61553ED3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CF900-F3DA-294B-9F36-51B1027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E49576-FD7E-1343-8A39-1542FD428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9A36A3-08BD-9B45-87D1-151F273B1D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5713" y="1076632"/>
            <a:ext cx="11308554" cy="5035389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883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C9AC29-0924-9B4D-B1BE-B7528D1B1E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977C2C-A239-C648-B852-E5E5C925B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28" t="16352" r="44584" b="49603"/>
          <a:stretch/>
        </p:blipFill>
        <p:spPr>
          <a:xfrm>
            <a:off x="6095999" y="0"/>
            <a:ext cx="3656847" cy="2556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396794-5CE2-E048-B768-6326DD1B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28" t="16352" r="44584" b="49603"/>
          <a:stretch/>
        </p:blipFill>
        <p:spPr>
          <a:xfrm rot="10800000">
            <a:off x="-1" y="4301067"/>
            <a:ext cx="3656847" cy="25569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</p:spTree>
    <p:extLst>
      <p:ext uri="{BB962C8B-B14F-4D97-AF65-F5344CB8AC3E}">
        <p14:creationId xmlns:p14="http://schemas.microsoft.com/office/powerpoint/2010/main" val="2984815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C8C588A-C6BA-D34F-82BA-C7D3D8730B46}"/>
              </a:ext>
            </a:extLst>
          </p:cNvPr>
          <p:cNvSpPr/>
          <p:nvPr userDrawn="1"/>
        </p:nvSpPr>
        <p:spPr>
          <a:xfrm>
            <a:off x="4" y="16778"/>
            <a:ext cx="12191995" cy="6858000"/>
          </a:xfrm>
          <a:prstGeom prst="rect">
            <a:avLst/>
          </a:prstGeom>
          <a:solidFill>
            <a:srgbClr val="0064B2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marL="0" marR="0" lvl="0" indent="0" algn="ctr" defTabSz="609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ways Montefiore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96794-5CE2-E048-B768-6326DD1B7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28" t="16352" r="44584" b="49603"/>
          <a:stretch/>
        </p:blipFill>
        <p:spPr>
          <a:xfrm rot="10800000">
            <a:off x="-1" y="4301067"/>
            <a:ext cx="3656847" cy="25569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E9FFF-32AA-F045-8785-50B3EA2592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99" t="16352" r="44584" b="49603"/>
          <a:stretch/>
        </p:blipFill>
        <p:spPr>
          <a:xfrm rot="5400000">
            <a:off x="9089883" y="981978"/>
            <a:ext cx="3647293" cy="255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17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6D7189A-8ABE-4544-BB16-8E2B276602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4397E7-05E3-974D-B659-E8F11D3E3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16352" r="44584" b="49603"/>
          <a:stretch/>
        </p:blipFill>
        <p:spPr>
          <a:xfrm rot="10800000">
            <a:off x="8206041" y="4301067"/>
            <a:ext cx="3647293" cy="2556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C2CCCD-2C34-2D40-9DAF-F330DE14C7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16352" r="50786" b="49603"/>
          <a:stretch/>
        </p:blipFill>
        <p:spPr>
          <a:xfrm rot="16200000">
            <a:off x="-131133" y="131131"/>
            <a:ext cx="2819198" cy="25569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</p:spTree>
    <p:extLst>
      <p:ext uri="{BB962C8B-B14F-4D97-AF65-F5344CB8AC3E}">
        <p14:creationId xmlns:p14="http://schemas.microsoft.com/office/powerpoint/2010/main" val="181287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27110C-D8F3-0440-A918-0D37FFCB68C0}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8BD0E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86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73A5EE-B7CF-774F-A798-09BC6A72B178}"/>
              </a:ext>
            </a:extLst>
          </p:cNvPr>
          <p:cNvSpPr/>
          <p:nvPr userDrawn="1"/>
        </p:nvSpPr>
        <p:spPr>
          <a:xfrm>
            <a:off x="4" y="0"/>
            <a:ext cx="12191995" cy="6858000"/>
          </a:xfrm>
          <a:prstGeom prst="rect">
            <a:avLst/>
          </a:prstGeom>
          <a:solidFill>
            <a:srgbClr val="0064B2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marL="0" marR="0" lvl="0" indent="0" algn="ctr" defTabSz="609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ways Montefiore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0C27ED-EA79-DE40-8C5E-3669D68D0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8099" t="4345" r="44584" b="49603"/>
          <a:stretch/>
        </p:blipFill>
        <p:spPr>
          <a:xfrm>
            <a:off x="370888" y="3747247"/>
            <a:ext cx="2918689" cy="276775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</p:spTree>
    <p:extLst>
      <p:ext uri="{BB962C8B-B14F-4D97-AF65-F5344CB8AC3E}">
        <p14:creationId xmlns:p14="http://schemas.microsoft.com/office/powerpoint/2010/main" val="1726055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A195AA-93E8-BB4F-BB4C-E9DD457056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CEC6B1-63A0-A947-81CD-0D0C1870E9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9316278" y="149087"/>
            <a:ext cx="2733261" cy="27332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</p:spTree>
    <p:extLst>
      <p:ext uri="{BB962C8B-B14F-4D97-AF65-F5344CB8AC3E}">
        <p14:creationId xmlns:p14="http://schemas.microsoft.com/office/powerpoint/2010/main" val="2116416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C082F2-5568-1E41-8485-500BBAFC89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30D3FD-6C23-3943-A840-AF5C81FF1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9306338" y="4045226"/>
            <a:ext cx="2733261" cy="27332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FOR TRANSITION CONTENT</a:t>
            </a:r>
          </a:p>
        </p:txBody>
      </p:sp>
    </p:spTree>
    <p:extLst>
      <p:ext uri="{BB962C8B-B14F-4D97-AF65-F5344CB8AC3E}">
        <p14:creationId xmlns:p14="http://schemas.microsoft.com/office/powerpoint/2010/main" val="1935124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2B1435-C8DC-7140-A362-7DCFFAE18230}"/>
              </a:ext>
            </a:extLst>
          </p:cNvPr>
          <p:cNvGrpSpPr/>
          <p:nvPr userDrawn="1"/>
        </p:nvGrpSpPr>
        <p:grpSpPr>
          <a:xfrm>
            <a:off x="7619999" y="4247280"/>
            <a:ext cx="3656847" cy="2610720"/>
            <a:chOff x="7619999" y="4247280"/>
            <a:chExt cx="3656847" cy="26107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59E29A-AFD8-6A4E-8969-2596FDD7B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028" t="16352" r="44584" b="49603"/>
            <a:stretch/>
          </p:blipFill>
          <p:spPr>
            <a:xfrm rot="10800000">
              <a:off x="7619999" y="4301067"/>
              <a:ext cx="3656847" cy="255693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B0C85D-4EC2-BB47-9299-48AFD9585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1" t="-2" r="1516" b="49209"/>
            <a:stretch/>
          </p:blipFill>
          <p:spPr>
            <a:xfrm>
              <a:off x="9448423" y="4247280"/>
              <a:ext cx="1789465" cy="181049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F53612-F2CF-4F46-95E6-31EC7C62EC68}"/>
              </a:ext>
            </a:extLst>
          </p:cNvPr>
          <p:cNvGrpSpPr/>
          <p:nvPr userDrawn="1"/>
        </p:nvGrpSpPr>
        <p:grpSpPr>
          <a:xfrm rot="10800000">
            <a:off x="555810" y="0"/>
            <a:ext cx="3656847" cy="2610720"/>
            <a:chOff x="7619999" y="4247280"/>
            <a:chExt cx="3656847" cy="26107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72EF03-E82F-6542-BAB8-7362DE26C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028" t="16352" r="44584" b="49603"/>
            <a:stretch/>
          </p:blipFill>
          <p:spPr>
            <a:xfrm rot="10800000">
              <a:off x="7619999" y="4301067"/>
              <a:ext cx="3656847" cy="255693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FDDA74-70A4-6340-8E37-7CD363B7D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371" t="-2" r="1516" b="49209"/>
            <a:stretch/>
          </p:blipFill>
          <p:spPr>
            <a:xfrm>
              <a:off x="9448423" y="4247280"/>
              <a:ext cx="1789465" cy="1810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6559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AAF23A4-F758-914C-827A-F005E09491C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B8B606-FBFE-4E49-B5B8-ED394BBCC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028" t="16352" r="44584" b="49603"/>
          <a:stretch/>
        </p:blipFill>
        <p:spPr>
          <a:xfrm>
            <a:off x="555810" y="0"/>
            <a:ext cx="3656847" cy="25569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9929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47C5A0-268D-C044-8570-70333518D0D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0BCD59-460A-5749-957B-92342D45A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 rot="5400000">
            <a:off x="9172842" y="3884462"/>
            <a:ext cx="2733261" cy="27332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66478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C63AB6-6844-9C42-8FC1-0AEF0862C1DA}"/>
              </a:ext>
            </a:extLst>
          </p:cNvPr>
          <p:cNvGrpSpPr/>
          <p:nvPr userDrawn="1"/>
        </p:nvGrpSpPr>
        <p:grpSpPr>
          <a:xfrm>
            <a:off x="334552" y="4008184"/>
            <a:ext cx="2587942" cy="2543766"/>
            <a:chOff x="1213094" y="547282"/>
            <a:chExt cx="3433406" cy="33747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1B1E08-8CF1-A14E-B182-EC135D080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8" t="3931" r="49655" b="49935"/>
            <a:stretch/>
          </p:blipFill>
          <p:spPr>
            <a:xfrm>
              <a:off x="2968529" y="547282"/>
              <a:ext cx="1677971" cy="168739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1B5553-9377-C141-87C3-99E748F6F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07" t="49612" r="50416" b="4254"/>
            <a:stretch/>
          </p:blipFill>
          <p:spPr>
            <a:xfrm>
              <a:off x="1290558" y="2234681"/>
              <a:ext cx="1677971" cy="168739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383F593-994C-0541-9DF1-FEB3DE082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66000"/>
            </a:blip>
            <a:srcRect l="2246" t="5738" r="83853" b="71184"/>
            <a:stretch/>
          </p:blipFill>
          <p:spPr>
            <a:xfrm>
              <a:off x="1213094" y="621609"/>
              <a:ext cx="1832900" cy="171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615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0A7304-9DAB-C04B-9010-9C0EEA9D2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A199A0-03A5-3C43-A515-BBD91577A878}"/>
              </a:ext>
            </a:extLst>
          </p:cNvPr>
          <p:cNvGrpSpPr/>
          <p:nvPr userDrawn="1"/>
        </p:nvGrpSpPr>
        <p:grpSpPr>
          <a:xfrm>
            <a:off x="8415892" y="1"/>
            <a:ext cx="3292610" cy="3141253"/>
            <a:chOff x="8415892" y="1"/>
            <a:chExt cx="3292610" cy="314125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14E7A8-8A1B-2149-A6D3-1E4BB47BB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827" t="5412" r="48612" b="48454"/>
            <a:stretch/>
          </p:blipFill>
          <p:spPr>
            <a:xfrm rot="5400000">
              <a:off x="8990239" y="-412824"/>
              <a:ext cx="861750" cy="16873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ACF0D6-A280-1040-AC29-828A3A431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62" t="4722" r="58037" b="72200"/>
            <a:stretch/>
          </p:blipFill>
          <p:spPr>
            <a:xfrm>
              <a:off x="9879636" y="285068"/>
              <a:ext cx="1828866" cy="170783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A15F95C-B5F2-8642-8986-FE4BD6B0E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09" t="72014" r="59090" b="4908"/>
            <a:stretch/>
          </p:blipFill>
          <p:spPr>
            <a:xfrm>
              <a:off x="8415892" y="1414689"/>
              <a:ext cx="1848922" cy="172656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F55851-5EA8-3246-89B1-1D646F8BBA47}"/>
              </a:ext>
            </a:extLst>
          </p:cNvPr>
          <p:cNvGrpSpPr/>
          <p:nvPr userDrawn="1"/>
        </p:nvGrpSpPr>
        <p:grpSpPr>
          <a:xfrm rot="10800000">
            <a:off x="356622" y="3716747"/>
            <a:ext cx="3292610" cy="3141253"/>
            <a:chOff x="8415892" y="1"/>
            <a:chExt cx="3292610" cy="31412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BDF7A9-FFD8-9843-9FFF-238FD5B98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827" t="5412" r="48612" b="48454"/>
            <a:stretch/>
          </p:blipFill>
          <p:spPr>
            <a:xfrm rot="5400000">
              <a:off x="8990239" y="-412824"/>
              <a:ext cx="861750" cy="168739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F4E6DC5-3EC6-CA40-B159-6CE50D591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62" t="4722" r="58037" b="72200"/>
            <a:stretch/>
          </p:blipFill>
          <p:spPr>
            <a:xfrm>
              <a:off x="9879636" y="285068"/>
              <a:ext cx="1828866" cy="170783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3BDB21-676F-2943-9B25-F4E96A4EA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09" t="72014" r="59090" b="4908"/>
            <a:stretch/>
          </p:blipFill>
          <p:spPr>
            <a:xfrm>
              <a:off x="8415892" y="1414689"/>
              <a:ext cx="1848922" cy="1726565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42027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A7A6DF-5611-864F-B0C1-48942A7119F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F8571E-2506-904E-A189-9AB129453014}"/>
              </a:ext>
            </a:extLst>
          </p:cNvPr>
          <p:cNvGrpSpPr/>
          <p:nvPr userDrawn="1"/>
        </p:nvGrpSpPr>
        <p:grpSpPr>
          <a:xfrm>
            <a:off x="407326" y="0"/>
            <a:ext cx="3604756" cy="2761236"/>
            <a:chOff x="1734102" y="3388659"/>
            <a:chExt cx="3604756" cy="27612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A99CDAB-F59D-D24D-BA17-84DC227B0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062" t="13818" r="58037" b="72200"/>
            <a:stretch/>
          </p:blipFill>
          <p:spPr>
            <a:xfrm>
              <a:off x="1897594" y="3388659"/>
              <a:ext cx="1828866" cy="103467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C4A9E87-B8B8-0642-BE4A-2A217A452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09" t="72014" r="59090" b="4908"/>
            <a:stretch/>
          </p:blipFill>
          <p:spPr>
            <a:xfrm>
              <a:off x="1734102" y="4423330"/>
              <a:ext cx="1848922" cy="172656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F1B1EC-5C34-3447-8930-B0E17E0890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7000"/>
            </a:blip>
            <a:srcRect l="26631" t="25044" r="26748" b="26482"/>
            <a:stretch/>
          </p:blipFill>
          <p:spPr>
            <a:xfrm rot="16200000">
              <a:off x="3616617" y="4389736"/>
              <a:ext cx="1688648" cy="1755835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245583"/>
            <a:ext cx="12192000" cy="807372"/>
          </a:xfrm>
        </p:spPr>
        <p:txBody>
          <a:bodyPr>
            <a:normAutofit/>
          </a:bodyPr>
          <a:lstStyle>
            <a:lvl1pPr algn="ctr">
              <a:defRPr sz="28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41064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98798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AB4B19-395B-8E47-A536-AA2410898476}"/>
              </a:ext>
            </a:extLst>
          </p:cNvPr>
          <p:cNvGrpSpPr/>
          <p:nvPr userDrawn="1"/>
        </p:nvGrpSpPr>
        <p:grpSpPr>
          <a:xfrm>
            <a:off x="7805943" y="4245472"/>
            <a:ext cx="3510871" cy="2612528"/>
            <a:chOff x="7805943" y="4245472"/>
            <a:chExt cx="3510871" cy="26125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54DE5B-2789-8F40-AEA7-BA2D03D6E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8" t="3931" r="49655" b="49935"/>
            <a:stretch/>
          </p:blipFill>
          <p:spPr>
            <a:xfrm>
              <a:off x="9561379" y="4245472"/>
              <a:ext cx="1677971" cy="168739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7F7365-EDD2-4E48-AB3F-949F2D3EA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07" t="49612" r="50416" b="4254"/>
            <a:stretch/>
          </p:blipFill>
          <p:spPr>
            <a:xfrm>
              <a:off x="7805943" y="4309434"/>
              <a:ext cx="1677971" cy="168739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F72BBE-ED29-A44B-BCF5-18F70B1774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66000"/>
            </a:blip>
            <a:srcRect l="2246" t="5738" r="83853" b="83513"/>
            <a:stretch/>
          </p:blipFill>
          <p:spPr>
            <a:xfrm>
              <a:off x="9483914" y="6060796"/>
              <a:ext cx="1832900" cy="797204"/>
            </a:xfrm>
            <a:prstGeom prst="rect">
              <a:avLst/>
            </a:prstGeom>
          </p:spPr>
        </p:pic>
      </p:grp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92B7919-934E-184C-AC4B-590A5019A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039455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08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14A22B9-AC61-9E41-9D93-C70E52AC9119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00A7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772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8FFF4CE-E635-9B46-9BC7-765C55A7D4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22AE8D-23D1-6D4E-A3FA-C493EAAA1E4F}"/>
              </a:ext>
            </a:extLst>
          </p:cNvPr>
          <p:cNvGrpSpPr/>
          <p:nvPr userDrawn="1"/>
        </p:nvGrpSpPr>
        <p:grpSpPr>
          <a:xfrm>
            <a:off x="9798195" y="2278746"/>
            <a:ext cx="2393805" cy="3100733"/>
            <a:chOff x="9798195" y="2278746"/>
            <a:chExt cx="2393805" cy="310073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3D4588-53C4-2F44-AC4C-5B865C42D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32" t="25044" r="26202" b="26482"/>
            <a:stretch/>
          </p:blipFill>
          <p:spPr>
            <a:xfrm>
              <a:off x="9851400" y="3806932"/>
              <a:ext cx="1530074" cy="15725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30C74A3-0D35-2D4C-B454-15E1C67C0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62" t="4722" r="58037" b="72200"/>
            <a:stretch/>
          </p:blipFill>
          <p:spPr>
            <a:xfrm>
              <a:off x="9798195" y="2278746"/>
              <a:ext cx="1636484" cy="152818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77633D2-065B-2042-A658-6B73FCE05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09" t="72014" r="64612" b="4908"/>
            <a:stretch/>
          </p:blipFill>
          <p:spPr>
            <a:xfrm>
              <a:off x="11205661" y="2313012"/>
              <a:ext cx="986339" cy="152818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6ED0D1-9B85-E749-8A47-F702F562C7ED}"/>
              </a:ext>
            </a:extLst>
          </p:cNvPr>
          <p:cNvGrpSpPr/>
          <p:nvPr userDrawn="1"/>
        </p:nvGrpSpPr>
        <p:grpSpPr>
          <a:xfrm rot="16200000">
            <a:off x="601462" y="-353464"/>
            <a:ext cx="2393805" cy="3100733"/>
            <a:chOff x="223889" y="252722"/>
            <a:chExt cx="2393805" cy="310073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6A826D-7AA4-B641-98D0-33BA11632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32" t="25044" r="26202" b="26482"/>
            <a:stretch/>
          </p:blipFill>
          <p:spPr>
            <a:xfrm>
              <a:off x="277094" y="1780908"/>
              <a:ext cx="1530074" cy="157254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502F8D8-3C9A-4A49-8900-A6D0ED3E1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62" t="4722" r="58037" b="72200"/>
            <a:stretch/>
          </p:blipFill>
          <p:spPr>
            <a:xfrm>
              <a:off x="223889" y="252722"/>
              <a:ext cx="1636484" cy="152818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EA04A10-1F68-294F-BB0A-974585E72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09" t="72014" r="64612" b="4908"/>
            <a:stretch/>
          </p:blipFill>
          <p:spPr>
            <a:xfrm>
              <a:off x="1631355" y="286988"/>
              <a:ext cx="986339" cy="1528186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98798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F1EF1B5-EEEF-C040-95FF-C712B31409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129615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381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F80F89-756A-E140-BF5B-71C7460DF7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2A0500-2709-B64E-95B8-44A91A5F2B82}"/>
              </a:ext>
            </a:extLst>
          </p:cNvPr>
          <p:cNvGrpSpPr/>
          <p:nvPr userDrawn="1"/>
        </p:nvGrpSpPr>
        <p:grpSpPr>
          <a:xfrm>
            <a:off x="4029144" y="5214"/>
            <a:ext cx="3058261" cy="2279244"/>
            <a:chOff x="4029144" y="5214"/>
            <a:chExt cx="3058261" cy="227924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9294E2C-59EB-FE47-9390-9C9B7A2EC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32" t="25044" r="26202" b="26482"/>
            <a:stretch/>
          </p:blipFill>
          <p:spPr>
            <a:xfrm>
              <a:off x="5557331" y="711911"/>
              <a:ext cx="1530074" cy="157254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F76499C-A116-0A42-96EF-7900A483E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062" t="4722" r="58037" b="72200"/>
            <a:stretch/>
          </p:blipFill>
          <p:spPr>
            <a:xfrm>
              <a:off x="4029144" y="734092"/>
              <a:ext cx="1636484" cy="152818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9AC1B76-BDD8-C84E-BD8B-7C0F2A942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009" t="72014" r="64612" b="4908"/>
            <a:stretch/>
          </p:blipFill>
          <p:spPr>
            <a:xfrm rot="16200000">
              <a:off x="4300068" y="-265709"/>
              <a:ext cx="986339" cy="1528186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83252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27744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115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3AD5F1-A574-0C4B-A12A-D9154AD4FB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7E9760-5E15-0442-BFB1-A9378E085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</a:blip>
          <a:srcRect t="-1" b="4274"/>
          <a:stretch/>
        </p:blipFill>
        <p:spPr>
          <a:xfrm rot="16200000">
            <a:off x="355200" y="512803"/>
            <a:ext cx="2733261" cy="26164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83252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27744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124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4DE272-9BAB-774E-925F-10D42345B5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C816C1-89E6-E44E-9887-D0E5AF10BF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</a:blip>
          <a:srcRect b="27932"/>
          <a:stretch/>
        </p:blipFill>
        <p:spPr>
          <a:xfrm>
            <a:off x="4729369" y="4888188"/>
            <a:ext cx="2733261" cy="19698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83252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27744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789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928BF2-A610-3741-AD09-D57E1AADE8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9DBA4B-F3E4-B44B-A532-7DB38C82F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000"/>
          </a:blip>
          <a:srcRect t="27340" b="2842"/>
          <a:stretch/>
        </p:blipFill>
        <p:spPr>
          <a:xfrm>
            <a:off x="4729369" y="0"/>
            <a:ext cx="2733261" cy="19083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84010-3A59-8E47-9D57-A3FBFE326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83252"/>
            <a:ext cx="12192000" cy="807372"/>
          </a:xfrm>
        </p:spPr>
        <p:txBody>
          <a:bodyPr>
            <a:normAutofit/>
          </a:bodyPr>
          <a:lstStyle>
            <a:lvl1pPr algn="ctr">
              <a:defRPr sz="3200" b="0" spc="3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CONTACT US 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527744"/>
            <a:ext cx="12192000" cy="652463"/>
          </a:xfrm>
        </p:spPr>
        <p:txBody>
          <a:bodyPr/>
          <a:lstStyle>
            <a:lvl1pPr marL="0" indent="0" algn="ctr">
              <a:buNone/>
              <a:defRPr sz="32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Name | Email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95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E17FFC-0312-674D-A806-C6FAD23206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A79E7-9E12-B64E-8A42-B0268C7024A1}"/>
              </a:ext>
            </a:extLst>
          </p:cNvPr>
          <p:cNvGrpSpPr/>
          <p:nvPr userDrawn="1"/>
        </p:nvGrpSpPr>
        <p:grpSpPr>
          <a:xfrm>
            <a:off x="4607858" y="3944473"/>
            <a:ext cx="3873859" cy="2913531"/>
            <a:chOff x="4607858" y="3944473"/>
            <a:chExt cx="3873859" cy="29135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FD0611-0316-4C4E-8A90-EF28DED2E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219" t="1195" r="65000" b="47224"/>
            <a:stretch/>
          </p:blipFill>
          <p:spPr>
            <a:xfrm rot="5400000">
              <a:off x="6092070" y="4468357"/>
              <a:ext cx="905435" cy="387385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80080F-B783-1945-8E3A-439B496F6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2" t="1195" r="83061" b="69665"/>
            <a:stretch/>
          </p:blipFill>
          <p:spPr>
            <a:xfrm rot="5400000">
              <a:off x="6284810" y="3952886"/>
              <a:ext cx="2205320" cy="2188493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83802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66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2ED262-1D05-2B4E-96C8-24DE7F0521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51E699-B0AC-164A-9863-2D135905C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609" t="15657" r="43492" b="49966"/>
          <a:stretch/>
        </p:blipFill>
        <p:spPr>
          <a:xfrm rot="5400000">
            <a:off x="8971707" y="3094785"/>
            <a:ext cx="3858749" cy="258183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83802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54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83802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A75336-187E-4B4E-8EC8-16A40282007A}"/>
              </a:ext>
            </a:extLst>
          </p:cNvPr>
          <p:cNvGrpSpPr/>
          <p:nvPr userDrawn="1"/>
        </p:nvGrpSpPr>
        <p:grpSpPr>
          <a:xfrm rot="10800000">
            <a:off x="8627214" y="3056322"/>
            <a:ext cx="3397549" cy="3420692"/>
            <a:chOff x="1132720" y="1368923"/>
            <a:chExt cx="3397549" cy="34206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ED7715-1286-7647-8C78-EE6C3FC96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68" t="3931" r="49655" b="49935"/>
            <a:stretch/>
          </p:blipFill>
          <p:spPr>
            <a:xfrm>
              <a:off x="2852298" y="1368923"/>
              <a:ext cx="1677971" cy="16873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302755-A146-1B44-AE84-CCAEE64F0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07" t="49612" r="50416" b="4254"/>
            <a:stretch/>
          </p:blipFill>
          <p:spPr>
            <a:xfrm>
              <a:off x="1210185" y="1417107"/>
              <a:ext cx="1677971" cy="16873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E2B369F-709C-BB4E-A98E-C36B01C5D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66000"/>
            </a:blip>
            <a:srcRect l="2246" t="5738" r="83853" b="71184"/>
            <a:stretch/>
          </p:blipFill>
          <p:spPr>
            <a:xfrm>
              <a:off x="1132720" y="3078011"/>
              <a:ext cx="1832900" cy="1711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0105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689A17-D6DB-CA49-8603-E3799AA599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D4B153-198B-6B4B-9308-8B0B318378C4}"/>
              </a:ext>
            </a:extLst>
          </p:cNvPr>
          <p:cNvGrpSpPr/>
          <p:nvPr userDrawn="1"/>
        </p:nvGrpSpPr>
        <p:grpSpPr>
          <a:xfrm rot="16200000">
            <a:off x="8798304" y="968190"/>
            <a:ext cx="3873859" cy="2913531"/>
            <a:chOff x="4607858" y="3944473"/>
            <a:chExt cx="3873859" cy="29135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7228DF-C1D7-344C-B665-9E0C7C2F3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219" t="1195" r="65000" b="47224"/>
            <a:stretch/>
          </p:blipFill>
          <p:spPr>
            <a:xfrm rot="5400000">
              <a:off x="6092070" y="4468357"/>
              <a:ext cx="905435" cy="387385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24B32E-A882-1447-B65E-50C7D752C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2" t="1195" r="83061" b="69665"/>
            <a:stretch/>
          </p:blipFill>
          <p:spPr>
            <a:xfrm rot="5400000">
              <a:off x="6284810" y="3952886"/>
              <a:ext cx="2205320" cy="2188493"/>
            </a:xfrm>
            <a:prstGeom prst="rect">
              <a:avLst/>
            </a:prstGeom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83802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228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A560FF-F719-3645-9867-8DAB883702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69A4EE-6022-7A42-8A75-535A98FC8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4729369" y="1412470"/>
            <a:ext cx="2733261" cy="27332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6200" y="3235299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5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9040" y="1122363"/>
            <a:ext cx="4155440" cy="2387600"/>
          </a:xfrm>
        </p:spPr>
        <p:txBody>
          <a:bodyPr anchor="b">
            <a:normAutofit/>
          </a:bodyPr>
          <a:lstStyle>
            <a:lvl1pPr algn="ctr">
              <a:defRPr sz="2800" b="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59040" y="3602038"/>
            <a:ext cx="415544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AEB42-2E38-CA46-AA2B-AAE704FAC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1BCF8-DEBB-BC4F-82DC-9A922278E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102" t="15047" b="11045"/>
          <a:stretch/>
        </p:blipFill>
        <p:spPr>
          <a:xfrm>
            <a:off x="1" y="0"/>
            <a:ext cx="7891974" cy="68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676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B190EC-552C-B14B-8C78-AEBA5FC591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C756C7-69D8-4E4D-B90B-B58C60F81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7348951" y="2602188"/>
            <a:ext cx="2733261" cy="273326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73F17-C8F4-BD4A-8E53-847B4EAD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78D03-4D43-4846-AFF6-9E4C7BC6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5443-4D56-1741-9D14-D025554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68438-62FA-254D-91E0-018452356B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76200" y="3235299"/>
            <a:ext cx="12192000" cy="652463"/>
          </a:xfrm>
        </p:spPr>
        <p:txBody>
          <a:bodyPr/>
          <a:lstStyle>
            <a:lvl1pPr marL="0" indent="0" algn="ctr">
              <a:buNone/>
              <a:defRPr sz="32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78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A02C16-9FD7-F44A-9A45-DBD7F084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DE350-559E-D445-BF81-4640720CE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67592-FEAC-1A40-9246-4E00F68C6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4FDE4-5770-924D-95FB-BA3867979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430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F75C-A780-2249-A800-DAA73BD9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5DDC9-7EF0-7B42-AC00-207255B4A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DE66F-9503-584E-AB0A-094ED0DE0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99922-4E76-7341-8E14-6525D970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B73D8-C590-5F43-83F7-607447D16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B98D8-5C74-C84C-BF1E-40F819057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FF9D9-E462-2B42-88DF-C31BE42BAF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74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308F2-5674-AC42-AB5B-0A0C9C9A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7D4EDA-F363-1C42-BEC8-FF3037195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4C7E7-6827-A640-8535-6F9223512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55199-AAE9-6B45-A0A7-E6BD4AA4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FEA9D-1656-3043-959E-970A38672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81AC1-9225-D147-95B5-F5258AAD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682C0-2E04-8142-8832-B0DB57404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667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E4A60-9A41-2545-AE15-4F74FD395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B4BA5-0626-0549-9884-E29BDBFD7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B3A43-0DF1-3C4C-856F-89ED420E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F740E-91F9-BB44-A353-FD9C67147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771B4-B30C-2B4B-95D7-5BF5F873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8CFDE-D097-394B-B436-8F91AB0F1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1428192" y="6112021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629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E20537-F4DE-2B43-9893-53C9A3DC0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9F67B-358D-9346-9D5F-4FD8A30A1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5E95D-FC21-A849-95D4-726B39E5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1AD50-ED9A-BB40-812B-7BD1C556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514D3-51F6-3946-8184-75618F15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86EE86-FDF8-7446-83A5-50E536EDC8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53905" y="6117765"/>
            <a:ext cx="608095" cy="60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3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7E9EB90-8331-4A4E-BCAC-661460E3DF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638" y="136526"/>
            <a:ext cx="11234162" cy="807372"/>
          </a:xfrm>
        </p:spPr>
        <p:txBody>
          <a:bodyPr>
            <a:normAutofit/>
          </a:bodyPr>
          <a:lstStyle>
            <a:lvl1pPr>
              <a:defRPr sz="2800" b="1" spc="300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PHOTO LIBRARY 09.13.19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26F6A6-7195-F946-8C33-7876F3954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77" t="2946" r="12275" b="26711"/>
          <a:stretch/>
        </p:blipFill>
        <p:spPr>
          <a:xfrm>
            <a:off x="609434" y="745435"/>
            <a:ext cx="1940081" cy="1910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F4EF8-04F8-1145-A939-174964795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507" t="35878"/>
          <a:stretch/>
        </p:blipFill>
        <p:spPr>
          <a:xfrm>
            <a:off x="2726467" y="745435"/>
            <a:ext cx="2737952" cy="1910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6F9A9D-F5A0-BE45-A2CC-CF30AB9B94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41371" y="745435"/>
            <a:ext cx="1824528" cy="19215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748BC4-5E83-C247-8179-102DC9C82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2780" t="10871" r="12398" b="34130"/>
          <a:stretch/>
        </p:blipFill>
        <p:spPr>
          <a:xfrm>
            <a:off x="609434" y="2832652"/>
            <a:ext cx="3370478" cy="1865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B94432-B1D0-3B4F-A9A7-4FAF724F78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07397" y="2832652"/>
            <a:ext cx="2823572" cy="1884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5EFFD9-5D86-EA44-BFA1-A4087599B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1689" r="2"/>
          <a:stretch/>
        </p:blipFill>
        <p:spPr>
          <a:xfrm>
            <a:off x="9544769" y="2832652"/>
            <a:ext cx="2312614" cy="18906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A908E2-2331-8B48-86B3-E777DD0A5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4341" t="8058" r="4341" b="15552"/>
          <a:stretch/>
        </p:blipFill>
        <p:spPr>
          <a:xfrm>
            <a:off x="1075117" y="4894023"/>
            <a:ext cx="3878926" cy="15465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007718-F95E-E34F-9423-E14611809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15799" t="1930" r="5785"/>
          <a:stretch/>
        </p:blipFill>
        <p:spPr>
          <a:xfrm>
            <a:off x="5180445" y="4895393"/>
            <a:ext cx="1853218" cy="15451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0E925B-5513-BB44-B45A-6E547AC693E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60065" y="4908274"/>
            <a:ext cx="1975585" cy="15322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E28CC8-5E49-1049-B596-322C2FF17A1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62052" y="4908274"/>
            <a:ext cx="1532283" cy="15322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737E22-700F-424C-BD6D-559B9624A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13884"/>
          <a:stretch/>
        </p:blipFill>
        <p:spPr>
          <a:xfrm>
            <a:off x="7642851" y="731697"/>
            <a:ext cx="2485123" cy="1935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17407A-B767-AB45-9972-91016BC2630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225653" y="2845455"/>
            <a:ext cx="2095812" cy="18714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862F78-B744-2742-B9AC-470032811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81" t="3972" r="4157" b="2292"/>
          <a:stretch/>
        </p:blipFill>
        <p:spPr>
          <a:xfrm>
            <a:off x="10304926" y="726427"/>
            <a:ext cx="1552457" cy="19212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6003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1122363"/>
            <a:ext cx="6207758" cy="2387600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rgbClr val="484B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201" y="3602038"/>
            <a:ext cx="6207747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1BA8E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2E8E0-FC13-C34A-9990-F85D8A319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5844" y="5589800"/>
            <a:ext cx="2095500" cy="116818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89E1E7-1AF6-7B46-AF79-436ED9E670CF}"/>
              </a:ext>
            </a:extLst>
          </p:cNvPr>
          <p:cNvCxnSpPr>
            <a:cxnSpLocks/>
          </p:cNvCxnSpPr>
          <p:nvPr userDrawn="1"/>
        </p:nvCxnSpPr>
        <p:spPr>
          <a:xfrm>
            <a:off x="6741459" y="1792941"/>
            <a:ext cx="0" cy="2982454"/>
          </a:xfrm>
          <a:prstGeom prst="line">
            <a:avLst/>
          </a:prstGeom>
          <a:ln>
            <a:solidFill>
              <a:srgbClr val="4749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156620-60B5-F14D-B159-F2D19E440C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6900" y="2876548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5384373-55B7-7C48-B022-106BEB0F89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6900" y="3563969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rgbClr val="484B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2840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dk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DF0EFD-3D3E-A945-83FF-3AD964A40DC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4749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849" y="1122363"/>
            <a:ext cx="6024870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849" y="3602038"/>
            <a:ext cx="602487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8BD0E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02C391-7D9F-4B40-8911-774A489223AB}"/>
              </a:ext>
            </a:extLst>
          </p:cNvPr>
          <p:cNvCxnSpPr>
            <a:cxnSpLocks/>
          </p:cNvCxnSpPr>
          <p:nvPr userDrawn="1"/>
        </p:nvCxnSpPr>
        <p:spPr>
          <a:xfrm>
            <a:off x="6741459" y="1792941"/>
            <a:ext cx="0" cy="2982454"/>
          </a:xfrm>
          <a:prstGeom prst="line">
            <a:avLst/>
          </a:prstGeom>
          <a:ln>
            <a:solidFill>
              <a:srgbClr val="88D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A2E9286-D937-4343-98C4-438A9F9CA1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6900" y="2876548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DBC10B0-6C60-344B-B03E-37A736EB6B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6900" y="3563969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5725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Author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27110C-D8F3-0440-A918-0D37FFCB68C0}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5F30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C869F-65B0-3841-B7FD-57162BE3DD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703" y="1122363"/>
            <a:ext cx="5609297" cy="2387600"/>
          </a:xfrm>
        </p:spPr>
        <p:txBody>
          <a:bodyPr anchor="b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1B7E4-C6AD-DE46-BE0F-162470C85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703" y="3602038"/>
            <a:ext cx="5609297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8BD0E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MM.DD.YYYY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A9BB85-8E67-544E-B4B9-688E10FF6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180" t="22313" r="17376" b="22841"/>
          <a:stretch/>
        </p:blipFill>
        <p:spPr>
          <a:xfrm>
            <a:off x="9833209" y="5551476"/>
            <a:ext cx="2095502" cy="13366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C1F5-6FDD-E44B-BDF1-39277007F9EB}"/>
              </a:ext>
            </a:extLst>
          </p:cNvPr>
          <p:cNvCxnSpPr>
            <a:cxnSpLocks/>
          </p:cNvCxnSpPr>
          <p:nvPr userDrawn="1"/>
        </p:nvCxnSpPr>
        <p:spPr>
          <a:xfrm>
            <a:off x="6741459" y="1792941"/>
            <a:ext cx="0" cy="2982454"/>
          </a:xfrm>
          <a:prstGeom prst="line">
            <a:avLst/>
          </a:prstGeom>
          <a:ln>
            <a:solidFill>
              <a:srgbClr val="88D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75669AC-458F-C246-860D-71277AD11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6900" y="2876548"/>
            <a:ext cx="4630738" cy="647700"/>
          </a:xfrm>
        </p:spPr>
        <p:txBody>
          <a:bodyPr/>
          <a:lstStyle>
            <a:lvl1pPr marL="0" indent="0">
              <a:buNone/>
              <a:defRPr sz="160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FIRSTNAME, LASTNAME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AF8332F-1020-434E-9B7D-FC37A0CA7B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6900" y="3563969"/>
            <a:ext cx="4630738" cy="647700"/>
          </a:xfrm>
        </p:spPr>
        <p:txBody>
          <a:bodyPr/>
          <a:lstStyle>
            <a:lvl1pPr marL="0" indent="0">
              <a:buNone/>
              <a:defRPr sz="1600" b="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63130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27D772-0530-694A-8159-F4FD6DA6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FE5FA-1890-5043-863A-CB84EA491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2EF6C-4803-9B45-AEF0-88A93F61A8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EE314-65A6-D545-BAD7-ECF34075C5BA}" type="datetimeFigureOut">
              <a:rPr lang="en-US" smtClean="0"/>
              <a:t>8/17/20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E7580-6654-404C-8197-76998064F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FFEBE-9AB0-AE4B-86C1-B6C40FD9F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03003-F4C6-EE49-A0CA-01A2B22A3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9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5" r:id="rId3"/>
    <p:sldLayoutId id="2147483666" r:id="rId4"/>
    <p:sldLayoutId id="2147483667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50" r:id="rId15"/>
    <p:sldLayoutId id="2147483678" r:id="rId16"/>
    <p:sldLayoutId id="2147483680" r:id="rId17"/>
    <p:sldLayoutId id="2147483654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52" r:id="rId29"/>
    <p:sldLayoutId id="2147483692" r:id="rId30"/>
    <p:sldLayoutId id="2147483693" r:id="rId31"/>
    <p:sldLayoutId id="2147483695" r:id="rId32"/>
    <p:sldLayoutId id="2147483653" r:id="rId33"/>
    <p:sldLayoutId id="2147483697" r:id="rId34"/>
    <p:sldLayoutId id="2147483694" r:id="rId35"/>
    <p:sldLayoutId id="2147483696" r:id="rId36"/>
    <p:sldLayoutId id="2147483651" r:id="rId37"/>
    <p:sldLayoutId id="2147483702" r:id="rId38"/>
    <p:sldLayoutId id="2147483698" r:id="rId39"/>
    <p:sldLayoutId id="2147483699" r:id="rId40"/>
    <p:sldLayoutId id="2147483700" r:id="rId41"/>
    <p:sldLayoutId id="2147483701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655" r:id="rId61"/>
    <p:sldLayoutId id="2147483656" r:id="rId62"/>
    <p:sldLayoutId id="2147483657" r:id="rId63"/>
    <p:sldLayoutId id="2147483658" r:id="rId64"/>
    <p:sldLayoutId id="2147483659" r:id="rId65"/>
    <p:sldLayoutId id="2147483721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google.com/a/logicahealth.org/forum/#!forum/developer" TargetMode="External"/><Relationship Id="rId2" Type="http://schemas.openxmlformats.org/officeDocument/2006/relationships/hyperlink" Target="https://sandbox.logicahealth.org/" TargetMode="External"/><Relationship Id="rId1" Type="http://schemas.openxmlformats.org/officeDocument/2006/relationships/slideLayout" Target="../slideLayouts/slideLayout57.xml"/><Relationship Id="rId4" Type="http://schemas.openxmlformats.org/officeDocument/2006/relationships/hyperlink" Target="https://developers.logicahealth.org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developers.logicahealth.org/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groups.google.com/a/logicahealth.org/forum/#!forum/develope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andbox.logicahealth.org/" TargetMode="Externa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andbox.logicahealth.org/" TargetMode="Externa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sandbox.logicahealth.org/" TargetMode="Externa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andbox.logicahealth.org/" TargetMode="Externa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E5602-EEBA-F642-906C-68BA77CDB7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Logica Developer’s Platform</a:t>
            </a:r>
            <a:br>
              <a:rPr lang="en-US" dirty="0"/>
            </a:br>
            <a:r>
              <a:rPr lang="en-US" dirty="0"/>
              <a:t>&amp; </a:t>
            </a:r>
            <a:br>
              <a:rPr lang="en-US" dirty="0"/>
            </a:br>
            <a:r>
              <a:rPr lang="en-US" dirty="0"/>
              <a:t>Sandbox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88023-2460-584B-BABA-7DFCE89CF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85920"/>
            <a:ext cx="9144000" cy="1071880"/>
          </a:xfrm>
        </p:spPr>
        <p:txBody>
          <a:bodyPr/>
          <a:lstStyle/>
          <a:p>
            <a:r>
              <a:rPr lang="en-US" dirty="0"/>
              <a:t>Scott Narus &amp; Nikolai </a:t>
            </a:r>
            <a:r>
              <a:rPr lang="en-US" dirty="0" err="1"/>
              <a:t>Schwertner</a:t>
            </a:r>
            <a:endParaRPr lang="en-US" dirty="0"/>
          </a:p>
          <a:p>
            <a:r>
              <a:rPr lang="en-US" dirty="0"/>
              <a:t>08/19/2020</a:t>
            </a:r>
          </a:p>
        </p:txBody>
      </p:sp>
    </p:spTree>
    <p:extLst>
      <p:ext uri="{BB962C8B-B14F-4D97-AF65-F5344CB8AC3E}">
        <p14:creationId xmlns:p14="http://schemas.microsoft.com/office/powerpoint/2010/main" val="3341724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37F337-52FE-944F-87A9-3B950FCD52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8B3AF-B82E-544D-9F1A-5DF559BCDF79}"/>
              </a:ext>
            </a:extLst>
          </p:cNvPr>
          <p:cNvSpPr txBox="1"/>
          <p:nvPr/>
        </p:nvSpPr>
        <p:spPr>
          <a:xfrm>
            <a:off x="487680" y="4084320"/>
            <a:ext cx="392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https://sandbox.logicahealth.org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468263-2989-B942-AC6B-36DB9BF38B1F}"/>
              </a:ext>
            </a:extLst>
          </p:cNvPr>
          <p:cNvSpPr txBox="1"/>
          <p:nvPr/>
        </p:nvSpPr>
        <p:spPr>
          <a:xfrm>
            <a:off x="487680" y="5198998"/>
            <a:ext cx="781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Forum: </a:t>
            </a:r>
            <a:r>
              <a:rPr lang="en-US" dirty="0">
                <a:hlinkClick r:id="rId3"/>
              </a:rPr>
              <a:t>https://groups.google.com/a/logicahealth.org/forum/#!forum/developer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D2B27-C243-BD48-8D3B-8D8D6C8CE9EE}"/>
              </a:ext>
            </a:extLst>
          </p:cNvPr>
          <p:cNvSpPr txBox="1"/>
          <p:nvPr/>
        </p:nvSpPr>
        <p:spPr>
          <a:xfrm>
            <a:off x="487680" y="4641659"/>
            <a:ext cx="392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https://developers.logicahealth.org/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88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B89C6-2C9C-E749-87C9-952DC1B32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55865-D451-0649-8209-2C825FC36AC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Developer’s Platform</a:t>
            </a:r>
          </a:p>
          <a:p>
            <a:r>
              <a:rPr lang="en-US" dirty="0"/>
              <a:t>Sandbox Overview</a:t>
            </a:r>
          </a:p>
          <a:p>
            <a:r>
              <a:rPr lang="en-US" dirty="0"/>
              <a:t>Updates &amp; New Functionality</a:t>
            </a:r>
          </a:p>
          <a:p>
            <a:r>
              <a:rPr lang="en-US" dirty="0"/>
              <a:t>Demo</a:t>
            </a:r>
          </a:p>
          <a:p>
            <a:r>
              <a:rPr lang="en-US" dirty="0"/>
              <a:t>Roadmap</a:t>
            </a:r>
          </a:p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415160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D464-0490-BF48-975D-8EBB9B89C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 Developer’s Platform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CEC59-F71B-6E45-8D7C-4B6A93751877}"/>
              </a:ext>
            </a:extLst>
          </p:cNvPr>
          <p:cNvSpPr txBox="1"/>
          <p:nvPr/>
        </p:nvSpPr>
        <p:spPr>
          <a:xfrm>
            <a:off x="7477760" y="6187440"/>
            <a:ext cx="392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2"/>
              </a:rPr>
              <a:t>https://developers.logicahealth.org/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C5D0D-223E-3940-9FCC-1ACDC6DA2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064" y="1279224"/>
            <a:ext cx="9683871" cy="4593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EBA27B-9C31-1D49-9929-7962B19DC2F2}"/>
              </a:ext>
            </a:extLst>
          </p:cNvPr>
          <p:cNvSpPr txBox="1"/>
          <p:nvPr/>
        </p:nvSpPr>
        <p:spPr>
          <a:xfrm>
            <a:off x="487680" y="6202829"/>
            <a:ext cx="7172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Forum: </a:t>
            </a:r>
            <a:r>
              <a:rPr lang="en-US" sz="1600" dirty="0">
                <a:hlinkClick r:id="rId4"/>
              </a:rPr>
              <a:t>https://groups.google.com/a/logicahealth.org/forum/#!forum/developer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9695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8F41-75E9-F44F-8910-0708E0F3B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Sandbox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31947-2A8D-BA4E-B691-165BDBEDB7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1401098"/>
            <a:ext cx="10515600" cy="4572982"/>
          </a:xfrm>
        </p:spPr>
        <p:txBody>
          <a:bodyPr>
            <a:normAutofit/>
          </a:bodyPr>
          <a:lstStyle/>
          <a:p>
            <a:r>
              <a:rPr lang="en-US" dirty="0"/>
              <a:t>Personal/Group instance of a SMART on FHIR platform</a:t>
            </a:r>
          </a:p>
          <a:p>
            <a:r>
              <a:rPr lang="en-US" dirty="0"/>
              <a:t>Build, test, demo SMART/FHIR apps/services</a:t>
            </a:r>
          </a:p>
          <a:p>
            <a:r>
              <a:rPr lang="en-US" dirty="0"/>
              <a:t>Run against your own FHIR server and repository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DSTU2, STU3, R4</a:t>
            </a:r>
          </a:p>
          <a:p>
            <a:r>
              <a:rPr lang="en-US" dirty="0"/>
              <a:t>Create or import clinical data</a:t>
            </a:r>
          </a:p>
          <a:p>
            <a:r>
              <a:rPr lang="en-US" dirty="0"/>
              <a:t>Verify apps follow security, launch context and data access standards</a:t>
            </a:r>
          </a:p>
          <a:p>
            <a:r>
              <a:rPr lang="en-US" dirty="0"/>
              <a:t>Test/Demo apps in Sandbox EMR simulator</a:t>
            </a:r>
          </a:p>
          <a:p>
            <a:r>
              <a:rPr lang="en-US" dirty="0"/>
              <a:t>Support for CDS Hooks</a:t>
            </a:r>
          </a:p>
          <a:p>
            <a:r>
              <a:rPr lang="en-US" dirty="0"/>
              <a:t>Support for CQF Ruler</a:t>
            </a:r>
          </a:p>
          <a:p>
            <a:r>
              <a:rPr lang="en-US" dirty="0"/>
              <a:t>Support for FHIR Profiles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DE033-BBD1-104A-B4F5-DA06FB76E981}"/>
              </a:ext>
            </a:extLst>
          </p:cNvPr>
          <p:cNvSpPr txBox="1"/>
          <p:nvPr/>
        </p:nvSpPr>
        <p:spPr>
          <a:xfrm>
            <a:off x="7477760" y="6187440"/>
            <a:ext cx="392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2"/>
              </a:rPr>
              <a:t>https://sandbox.logicahealth.org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89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8F41-75E9-F44F-8910-0708E0F3B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Sandbox Stats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31947-2A8D-BA4E-B691-165BDBEDB7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1401098"/>
            <a:ext cx="10515600" cy="4572982"/>
          </a:xfrm>
        </p:spPr>
        <p:txBody>
          <a:bodyPr numCol="2">
            <a:normAutofit/>
          </a:bodyPr>
          <a:lstStyle/>
          <a:p>
            <a:r>
              <a:rPr lang="en-US" dirty="0"/>
              <a:t>Total Sandboxes = 2148</a:t>
            </a:r>
          </a:p>
          <a:p>
            <a:pPr lvl="1"/>
            <a:r>
              <a:rPr lang="en-US" dirty="0"/>
              <a:t>DSTU2|STU3|R4: 476|1016|656</a:t>
            </a:r>
          </a:p>
          <a:p>
            <a:r>
              <a:rPr lang="en-US" dirty="0"/>
              <a:t>Total Users = 4585</a:t>
            </a:r>
          </a:p>
          <a:p>
            <a:endParaRPr lang="en-US" dirty="0"/>
          </a:p>
          <a:p>
            <a:r>
              <a:rPr lang="en-US" dirty="0"/>
              <a:t>Last 365 days: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Active Sandboxes: 1160 (234|338|588)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Active Users: 1888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New Sandboxes: 882 (1x|1.5x|4x)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New Users: 1555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FHIR Tx: 2,360,980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Last 90 days: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Active Sandboxes: 433      (83|90|260)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Active Users: 551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New Sandboxes: 231 (1x|1x|7x)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New Users: 347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dirty="0"/>
              <a:t>FHIR Tx: 656,701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DE033-BBD1-104A-B4F5-DA06FB76E981}"/>
              </a:ext>
            </a:extLst>
          </p:cNvPr>
          <p:cNvSpPr txBox="1"/>
          <p:nvPr/>
        </p:nvSpPr>
        <p:spPr>
          <a:xfrm>
            <a:off x="7477760" y="6187440"/>
            <a:ext cx="392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2"/>
              </a:rPr>
              <a:t>https://sandbox.logicahealth.org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3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BB8-142F-0343-9245-7791D6A5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&amp; New Functionality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7900B-F8E8-2848-901A-8304802AF2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1401098"/>
            <a:ext cx="10515600" cy="4503891"/>
          </a:xfrm>
        </p:spPr>
        <p:txBody>
          <a:bodyPr/>
          <a:lstStyle/>
          <a:p>
            <a:r>
              <a:rPr lang="en-US" dirty="0"/>
              <a:t>Primarily backend updates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Update to new Logica domain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Update to latest HAPI FHIR version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Update to new SSO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Database, Java and performance/stability updates</a:t>
            </a:r>
          </a:p>
          <a:p>
            <a:r>
              <a:rPr lang="en-US" dirty="0"/>
              <a:t>Improved support for FHIR Profiles (validation)</a:t>
            </a:r>
          </a:p>
          <a:p>
            <a:r>
              <a:rPr lang="en-US" dirty="0"/>
              <a:t>Enhanced CDS Hooks support</a:t>
            </a:r>
          </a:p>
          <a:p>
            <a:r>
              <a:rPr lang="en-US" dirty="0"/>
              <a:t>Enhanced data import/export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54EA7-135D-A14E-9423-60DA7A14C1CB}"/>
              </a:ext>
            </a:extLst>
          </p:cNvPr>
          <p:cNvSpPr txBox="1"/>
          <p:nvPr/>
        </p:nvSpPr>
        <p:spPr>
          <a:xfrm>
            <a:off x="7477760" y="6187440"/>
            <a:ext cx="392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2"/>
              </a:rPr>
              <a:t>https://sandbox.logicahealth.org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25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E024-1F70-7D47-B556-9E53ACA1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Sandbox Demonstration</a:t>
            </a:r>
          </a:p>
        </p:txBody>
      </p:sp>
    </p:spTree>
    <p:extLst>
      <p:ext uri="{BB962C8B-B14F-4D97-AF65-F5344CB8AC3E}">
        <p14:creationId xmlns:p14="http://schemas.microsoft.com/office/powerpoint/2010/main" val="816900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BB8-142F-0343-9245-7791D6A5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Sandbox Roadmap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7900B-F8E8-2848-901A-8304802AF2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650" y="1401098"/>
            <a:ext cx="10515600" cy="4938742"/>
          </a:xfrm>
        </p:spPr>
        <p:txBody>
          <a:bodyPr>
            <a:normAutofit fontScale="70000" lnSpcReduction="20000"/>
          </a:bodyPr>
          <a:lstStyle/>
          <a:p>
            <a:pPr fontAlgn="base">
              <a:lnSpc>
                <a:spcPct val="110000"/>
              </a:lnSpc>
            </a:pPr>
            <a:r>
              <a:rPr lang="en-US" dirty="0"/>
              <a:t>Terminology server support:</a:t>
            </a:r>
          </a:p>
          <a:p>
            <a:pPr marL="800100" lvl="1" indent="-342900" fontAlgn="base">
              <a:lnSpc>
                <a:spcPct val="11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Embedded support for terminology services within the Sandbox</a:t>
            </a:r>
          </a:p>
          <a:p>
            <a:pPr marL="800100" lvl="1" indent="-342900" fontAlgn="base">
              <a:lnSpc>
                <a:spcPct val="110000"/>
              </a:lnSpc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dirty="0"/>
              <a:t>Provision of FHIR Terminology Services to sandbox users for development and testing</a:t>
            </a:r>
          </a:p>
          <a:p>
            <a:pPr fontAlgn="base">
              <a:lnSpc>
                <a:spcPct val="110000"/>
              </a:lnSpc>
            </a:pPr>
            <a:r>
              <a:rPr lang="en-US" dirty="0"/>
              <a:t>Support for current FHIR Profiles</a:t>
            </a:r>
          </a:p>
          <a:p>
            <a:pPr fontAlgn="base">
              <a:lnSpc>
                <a:spcPct val="110000"/>
              </a:lnSpc>
            </a:pPr>
            <a:r>
              <a:rPr lang="en-US" dirty="0"/>
              <a:t>Support for FHIR Bulk Data</a:t>
            </a:r>
          </a:p>
          <a:p>
            <a:pPr fontAlgn="base">
              <a:lnSpc>
                <a:spcPct val="110000"/>
              </a:lnSpc>
            </a:pPr>
            <a:r>
              <a:rPr lang="en-US" dirty="0"/>
              <a:t>Organizational support (i.e., sandbox ownership/management by an organization vs. individuals)</a:t>
            </a:r>
          </a:p>
          <a:p>
            <a:pPr fontAlgn="base">
              <a:lnSpc>
                <a:spcPct val="110000"/>
              </a:lnSpc>
            </a:pPr>
            <a:r>
              <a:rPr lang="en-US" dirty="0"/>
              <a:t>Enhanced CDS Hooks support (e.g., additional hooks)</a:t>
            </a:r>
          </a:p>
          <a:p>
            <a:pPr fontAlgn="base">
              <a:lnSpc>
                <a:spcPct val="110000"/>
              </a:lnSpc>
            </a:pPr>
            <a:r>
              <a:rPr lang="en-US" dirty="0"/>
              <a:t>Enhanced EHR simulator</a:t>
            </a:r>
          </a:p>
          <a:p>
            <a:pPr fontAlgn="base">
              <a:lnSpc>
                <a:spcPct val="110000"/>
              </a:lnSpc>
            </a:pPr>
            <a:r>
              <a:rPr lang="en-US" dirty="0"/>
              <a:t>Enhanced Patient Data Manager</a:t>
            </a:r>
          </a:p>
          <a:p>
            <a:pPr fontAlgn="base">
              <a:lnSpc>
                <a:spcPct val="110000"/>
              </a:lnSpc>
            </a:pPr>
            <a:r>
              <a:rPr lang="en-US" dirty="0"/>
              <a:t>Stability and performance improvements</a:t>
            </a:r>
          </a:p>
          <a:p>
            <a:pPr fontAlgn="base">
              <a:lnSpc>
                <a:spcPct val="110000"/>
              </a:lnSpc>
            </a:pPr>
            <a:r>
              <a:rPr lang="en-US" dirty="0"/>
              <a:t>Implementing backup strategy</a:t>
            </a:r>
          </a:p>
          <a:p>
            <a:pPr fontAlgn="base">
              <a:lnSpc>
                <a:spcPct val="110000"/>
              </a:lnSpc>
            </a:pPr>
            <a:r>
              <a:rPr lang="en-US" dirty="0"/>
              <a:t>*Dropping support for Gallery</a:t>
            </a:r>
          </a:p>
          <a:p>
            <a:pPr fontAlgn="base">
              <a:lnSpc>
                <a:spcPct val="110000"/>
              </a:lnSpc>
            </a:pPr>
            <a:r>
              <a:rPr lang="en-US" dirty="0"/>
              <a:t>*Cleaning up unused sandboxes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60AA7E-82E2-544A-B30F-B67886C4186C}"/>
              </a:ext>
            </a:extLst>
          </p:cNvPr>
          <p:cNvSpPr txBox="1"/>
          <p:nvPr/>
        </p:nvSpPr>
        <p:spPr>
          <a:xfrm>
            <a:off x="7477760" y="6187440"/>
            <a:ext cx="392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2"/>
              </a:rPr>
              <a:t>https://sandbox.logicahealth.org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6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E024-1F70-7D47-B556-9E53ACA1A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583241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gica Slide Template 20200811" id="{632877FA-D9BB-E148-BF44-E33737D720BB}" vid="{4E7A0DF3-7ACD-B34A-97B1-4CA2BD2C8DD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2572</TotalTime>
  <Words>418</Words>
  <Application>Microsoft Macintosh PowerPoint</Application>
  <PresentationFormat>Widescreen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Always Montefiore</vt:lpstr>
      <vt:lpstr>Arial</vt:lpstr>
      <vt:lpstr>Calibri</vt:lpstr>
      <vt:lpstr>Calibri Light</vt:lpstr>
      <vt:lpstr>Courier New</vt:lpstr>
      <vt:lpstr>Wingdings</vt:lpstr>
      <vt:lpstr>Office Theme</vt:lpstr>
      <vt:lpstr>Logica Developer’s Platform &amp;  Sandbox</vt:lpstr>
      <vt:lpstr>Agenda</vt:lpstr>
      <vt:lpstr>Logica Developer’s Platform</vt:lpstr>
      <vt:lpstr>Sandbox Overview</vt:lpstr>
      <vt:lpstr>Sandbox Stats</vt:lpstr>
      <vt:lpstr>Updates &amp; New Functionality</vt:lpstr>
      <vt:lpstr>Sandbox Demonstration</vt:lpstr>
      <vt:lpstr>Sandbox Roadmap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Logica Sandbox</dc:title>
  <dc:creator>Scott Narus</dc:creator>
  <cp:lastModifiedBy>Scott Narus</cp:lastModifiedBy>
  <cp:revision>13</cp:revision>
  <dcterms:created xsi:type="dcterms:W3CDTF">2020-08-17T18:27:45Z</dcterms:created>
  <dcterms:modified xsi:type="dcterms:W3CDTF">2020-08-19T13:20:37Z</dcterms:modified>
</cp:coreProperties>
</file>