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0"/>
  </p:notesMasterIdLst>
  <p:sldIdLst>
    <p:sldId id="257" r:id="rId3"/>
    <p:sldId id="403" r:id="rId4"/>
    <p:sldId id="908" r:id="rId5"/>
    <p:sldId id="428" r:id="rId6"/>
    <p:sldId id="909" r:id="rId7"/>
    <p:sldId id="896" r:id="rId8"/>
    <p:sldId id="897" r:id="rId9"/>
    <p:sldId id="899" r:id="rId10"/>
    <p:sldId id="898" r:id="rId11"/>
    <p:sldId id="904" r:id="rId12"/>
    <p:sldId id="902" r:id="rId13"/>
    <p:sldId id="903" r:id="rId14"/>
    <p:sldId id="905" r:id="rId15"/>
    <p:sldId id="906" r:id="rId16"/>
    <p:sldId id="907" r:id="rId17"/>
    <p:sldId id="900" r:id="rId18"/>
    <p:sldId id="90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374BAB-5EE7-4E66-BA21-BCE534C93511}" v="29" dt="2020-08-20T18:32:42.1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0388" autoAdjust="0"/>
  </p:normalViewPr>
  <p:slideViewPr>
    <p:cSldViewPr snapToGrid="0">
      <p:cViewPr varScale="1">
        <p:scale>
          <a:sx n="80" d="100"/>
          <a:sy n="80" d="100"/>
        </p:scale>
        <p:origin x="1734" y="114"/>
      </p:cViewPr>
      <p:guideLst/>
    </p:cSldViewPr>
  </p:slideViewPr>
  <p:notesTextViewPr>
    <p:cViewPr>
      <p:scale>
        <a:sx n="1" d="1"/>
        <a:sy n="1" d="1"/>
      </p:scale>
      <p:origin x="0" y="-132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5/10/relationships/revisionInfo" Target="revisionInfo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y Dolin" userId="18d24d7a-1e87-4d48-9426-df301fd38ae1" providerId="ADAL" clId="{68374BAB-5EE7-4E66-BA21-BCE534C93511}"/>
    <pc:docChg chg="undo custSel mod addSld delSld modSld delMainMaster">
      <pc:chgData name="Gay Dolin" userId="18d24d7a-1e87-4d48-9426-df301fd38ae1" providerId="ADAL" clId="{68374BAB-5EE7-4E66-BA21-BCE534C93511}" dt="2020-08-20T18:54:55.902" v="840" actId="20577"/>
      <pc:docMkLst>
        <pc:docMk/>
      </pc:docMkLst>
      <pc:sldChg chg="add del">
        <pc:chgData name="Gay Dolin" userId="18d24d7a-1e87-4d48-9426-df301fd38ae1" providerId="ADAL" clId="{68374BAB-5EE7-4E66-BA21-BCE534C93511}" dt="2020-08-20T18:18:09.180" v="265" actId="2696"/>
        <pc:sldMkLst>
          <pc:docMk/>
          <pc:sldMk cId="2019292001" sldId="262"/>
        </pc:sldMkLst>
      </pc:sldChg>
      <pc:sldChg chg="addSp delSp modSp add del mod">
        <pc:chgData name="Gay Dolin" userId="18d24d7a-1e87-4d48-9426-df301fd38ae1" providerId="ADAL" clId="{68374BAB-5EE7-4E66-BA21-BCE534C93511}" dt="2020-08-20T18:10:36.887" v="158" actId="2696"/>
        <pc:sldMkLst>
          <pc:docMk/>
          <pc:sldMk cId="620819615" sldId="402"/>
        </pc:sldMkLst>
        <pc:spChg chg="add mod">
          <ac:chgData name="Gay Dolin" userId="18d24d7a-1e87-4d48-9426-df301fd38ae1" providerId="ADAL" clId="{68374BAB-5EE7-4E66-BA21-BCE534C93511}" dt="2020-08-20T18:08:48.490" v="144" actId="1076"/>
          <ac:spMkLst>
            <pc:docMk/>
            <pc:sldMk cId="620819615" sldId="402"/>
            <ac:spMk id="3" creationId="{B703D463-D761-4E89-956C-DB9327881CC1}"/>
          </ac:spMkLst>
        </pc:spChg>
        <pc:spChg chg="del">
          <ac:chgData name="Gay Dolin" userId="18d24d7a-1e87-4d48-9426-df301fd38ae1" providerId="ADAL" clId="{68374BAB-5EE7-4E66-BA21-BCE534C93511}" dt="2020-08-20T18:08:39.103" v="143" actId="478"/>
          <ac:spMkLst>
            <pc:docMk/>
            <pc:sldMk cId="620819615" sldId="402"/>
            <ac:spMk id="5" creationId="{34D2F26A-60C4-AC45-BE2C-28479FAEFEE3}"/>
          </ac:spMkLst>
        </pc:spChg>
        <pc:spChg chg="mod">
          <ac:chgData name="Gay Dolin" userId="18d24d7a-1e87-4d48-9426-df301fd38ae1" providerId="ADAL" clId="{68374BAB-5EE7-4E66-BA21-BCE534C93511}" dt="2020-08-20T18:08:23.927" v="142" actId="1076"/>
          <ac:spMkLst>
            <pc:docMk/>
            <pc:sldMk cId="620819615" sldId="402"/>
            <ac:spMk id="6" creationId="{1847C84A-900B-9D46-A0B2-9CF77D4BA1F3}"/>
          </ac:spMkLst>
        </pc:spChg>
      </pc:sldChg>
      <pc:sldChg chg="modSp add mod">
        <pc:chgData name="Gay Dolin" userId="18d24d7a-1e87-4d48-9426-df301fd38ae1" providerId="ADAL" clId="{68374BAB-5EE7-4E66-BA21-BCE534C93511}" dt="2020-08-20T18:11:34.980" v="164" actId="207"/>
        <pc:sldMkLst>
          <pc:docMk/>
          <pc:sldMk cId="734318099" sldId="403"/>
        </pc:sldMkLst>
        <pc:spChg chg="mod">
          <ac:chgData name="Gay Dolin" userId="18d24d7a-1e87-4d48-9426-df301fd38ae1" providerId="ADAL" clId="{68374BAB-5EE7-4E66-BA21-BCE534C93511}" dt="2020-08-20T18:11:34.980" v="164" actId="207"/>
          <ac:spMkLst>
            <pc:docMk/>
            <pc:sldMk cId="734318099" sldId="403"/>
            <ac:spMk id="5" creationId="{34D2F26A-60C4-AC45-BE2C-28479FAEFEE3}"/>
          </ac:spMkLst>
        </pc:spChg>
        <pc:spChg chg="mod">
          <ac:chgData name="Gay Dolin" userId="18d24d7a-1e87-4d48-9426-df301fd38ae1" providerId="ADAL" clId="{68374BAB-5EE7-4E66-BA21-BCE534C93511}" dt="2020-08-20T18:11:27.604" v="163" actId="1076"/>
          <ac:spMkLst>
            <pc:docMk/>
            <pc:sldMk cId="734318099" sldId="403"/>
            <ac:spMk id="6" creationId="{1847C84A-900B-9D46-A0B2-9CF77D4BA1F3}"/>
          </ac:spMkLst>
        </pc:spChg>
      </pc:sldChg>
      <pc:sldChg chg="add del">
        <pc:chgData name="Gay Dolin" userId="18d24d7a-1e87-4d48-9426-df301fd38ae1" providerId="ADAL" clId="{68374BAB-5EE7-4E66-BA21-BCE534C93511}" dt="2020-08-20T18:17:11.883" v="264"/>
        <pc:sldMkLst>
          <pc:docMk/>
          <pc:sldMk cId="3589040267" sldId="428"/>
        </pc:sldMkLst>
      </pc:sldChg>
      <pc:sldChg chg="addSp modSp mod">
        <pc:chgData name="Gay Dolin" userId="18d24d7a-1e87-4d48-9426-df301fd38ae1" providerId="ADAL" clId="{68374BAB-5EE7-4E66-BA21-BCE534C93511}" dt="2020-08-20T17:15:31.542" v="51" actId="14100"/>
        <pc:sldMkLst>
          <pc:docMk/>
          <pc:sldMk cId="3018743116" sldId="898"/>
        </pc:sldMkLst>
        <pc:spChg chg="mod">
          <ac:chgData name="Gay Dolin" userId="18d24d7a-1e87-4d48-9426-df301fd38ae1" providerId="ADAL" clId="{68374BAB-5EE7-4E66-BA21-BCE534C93511}" dt="2020-08-20T17:15:18.312" v="46" actId="26606"/>
          <ac:spMkLst>
            <pc:docMk/>
            <pc:sldMk cId="3018743116" sldId="898"/>
            <ac:spMk id="2" creationId="{CE0E0723-11C4-4DE5-BC40-59FFAC6499A2}"/>
          </ac:spMkLst>
        </pc:spChg>
        <pc:picChg chg="add mod">
          <ac:chgData name="Gay Dolin" userId="18d24d7a-1e87-4d48-9426-df301fd38ae1" providerId="ADAL" clId="{68374BAB-5EE7-4E66-BA21-BCE534C93511}" dt="2020-08-20T17:15:31.542" v="51" actId="14100"/>
          <ac:picMkLst>
            <pc:docMk/>
            <pc:sldMk cId="3018743116" sldId="898"/>
            <ac:picMk id="4" creationId="{BBFA76FC-7F92-4FE0-AD6B-6491234962EA}"/>
          </ac:picMkLst>
        </pc:picChg>
      </pc:sldChg>
      <pc:sldChg chg="addSp delSp modSp mod">
        <pc:chgData name="Gay Dolin" userId="18d24d7a-1e87-4d48-9426-df301fd38ae1" providerId="ADAL" clId="{68374BAB-5EE7-4E66-BA21-BCE534C93511}" dt="2020-08-20T17:28:50.868" v="86" actId="14100"/>
        <pc:sldMkLst>
          <pc:docMk/>
          <pc:sldMk cId="2914257583" sldId="899"/>
        </pc:sldMkLst>
        <pc:spChg chg="mod">
          <ac:chgData name="Gay Dolin" userId="18d24d7a-1e87-4d48-9426-df301fd38ae1" providerId="ADAL" clId="{68374BAB-5EE7-4E66-BA21-BCE534C93511}" dt="2020-08-20T17:13:32.070" v="34" actId="26606"/>
          <ac:spMkLst>
            <pc:docMk/>
            <pc:sldMk cId="2914257583" sldId="899"/>
            <ac:spMk id="2" creationId="{6D6C38EE-3E80-4F76-A408-FBE18A31BEA2}"/>
          </ac:spMkLst>
        </pc:spChg>
        <pc:picChg chg="add del mod">
          <ac:chgData name="Gay Dolin" userId="18d24d7a-1e87-4d48-9426-df301fd38ae1" providerId="ADAL" clId="{68374BAB-5EE7-4E66-BA21-BCE534C93511}" dt="2020-08-20T17:27:44.991" v="78" actId="478"/>
          <ac:picMkLst>
            <pc:docMk/>
            <pc:sldMk cId="2914257583" sldId="899"/>
            <ac:picMk id="4" creationId="{D29357F9-08C2-4606-9958-62AD8ED230EE}"/>
          </ac:picMkLst>
        </pc:picChg>
        <pc:picChg chg="add mod">
          <ac:chgData name="Gay Dolin" userId="18d24d7a-1e87-4d48-9426-df301fd38ae1" providerId="ADAL" clId="{68374BAB-5EE7-4E66-BA21-BCE534C93511}" dt="2020-08-20T17:28:50.868" v="86" actId="14100"/>
          <ac:picMkLst>
            <pc:docMk/>
            <pc:sldMk cId="2914257583" sldId="899"/>
            <ac:picMk id="6" creationId="{D3816166-8949-4C1D-8AED-A76E26A664B7}"/>
          </ac:picMkLst>
        </pc:picChg>
      </pc:sldChg>
      <pc:sldChg chg="addSp delSp modSp mod delAnim">
        <pc:chgData name="Gay Dolin" userId="18d24d7a-1e87-4d48-9426-df301fd38ae1" providerId="ADAL" clId="{68374BAB-5EE7-4E66-BA21-BCE534C93511}" dt="2020-08-20T17:30:05.308" v="93" actId="14100"/>
        <pc:sldMkLst>
          <pc:docMk/>
          <pc:sldMk cId="3373796955" sldId="903"/>
        </pc:sldMkLst>
        <pc:spChg chg="mod">
          <ac:chgData name="Gay Dolin" userId="18d24d7a-1e87-4d48-9426-df301fd38ae1" providerId="ADAL" clId="{68374BAB-5EE7-4E66-BA21-BCE534C93511}" dt="2020-08-20T17:04:33.231" v="14" actId="20577"/>
          <ac:spMkLst>
            <pc:docMk/>
            <pc:sldMk cId="3373796955" sldId="903"/>
            <ac:spMk id="2" creationId="{6D6C38EE-3E80-4F76-A408-FBE18A31BEA2}"/>
          </ac:spMkLst>
        </pc:spChg>
        <pc:spChg chg="add mod">
          <ac:chgData name="Gay Dolin" userId="18d24d7a-1e87-4d48-9426-df301fd38ae1" providerId="ADAL" clId="{68374BAB-5EE7-4E66-BA21-BCE534C93511}" dt="2020-08-20T17:29:39.057" v="90" actId="208"/>
          <ac:spMkLst>
            <pc:docMk/>
            <pc:sldMk cId="3373796955" sldId="903"/>
            <ac:spMk id="4" creationId="{19BDF36D-1060-49DF-A0E2-A32DDFDDB515}"/>
          </ac:spMkLst>
        </pc:spChg>
        <pc:spChg chg="add mod">
          <ac:chgData name="Gay Dolin" userId="18d24d7a-1e87-4d48-9426-df301fd38ae1" providerId="ADAL" clId="{68374BAB-5EE7-4E66-BA21-BCE534C93511}" dt="2020-08-20T17:30:05.308" v="93" actId="14100"/>
          <ac:spMkLst>
            <pc:docMk/>
            <pc:sldMk cId="3373796955" sldId="903"/>
            <ac:spMk id="5" creationId="{CE2014C9-6594-4BCB-AC34-BC29D2D361B9}"/>
          </ac:spMkLst>
        </pc:spChg>
        <pc:spChg chg="del">
          <ac:chgData name="Gay Dolin" userId="18d24d7a-1e87-4d48-9426-df301fd38ae1" providerId="ADAL" clId="{68374BAB-5EE7-4E66-BA21-BCE534C93511}" dt="2020-08-20T17:04:44.831" v="16" actId="478"/>
          <ac:spMkLst>
            <pc:docMk/>
            <pc:sldMk cId="3373796955" sldId="903"/>
            <ac:spMk id="10" creationId="{C6AED5F9-D9FB-4759-B5A7-76B8EB00391F}"/>
          </ac:spMkLst>
        </pc:spChg>
        <pc:spChg chg="del">
          <ac:chgData name="Gay Dolin" userId="18d24d7a-1e87-4d48-9426-df301fd38ae1" providerId="ADAL" clId="{68374BAB-5EE7-4E66-BA21-BCE534C93511}" dt="2020-08-20T17:04:44.831" v="16" actId="478"/>
          <ac:spMkLst>
            <pc:docMk/>
            <pc:sldMk cId="3373796955" sldId="903"/>
            <ac:spMk id="15" creationId="{247EAA8C-6934-4AE8-B5BA-1933EBF3F92C}"/>
          </ac:spMkLst>
        </pc:spChg>
        <pc:spChg chg="del">
          <ac:chgData name="Gay Dolin" userId="18d24d7a-1e87-4d48-9426-df301fd38ae1" providerId="ADAL" clId="{68374BAB-5EE7-4E66-BA21-BCE534C93511}" dt="2020-08-20T17:04:44.831" v="16" actId="478"/>
          <ac:spMkLst>
            <pc:docMk/>
            <pc:sldMk cId="3373796955" sldId="903"/>
            <ac:spMk id="16" creationId="{E47A7B01-927D-4C23-95CE-45E124660E83}"/>
          </ac:spMkLst>
        </pc:spChg>
        <pc:spChg chg="del">
          <ac:chgData name="Gay Dolin" userId="18d24d7a-1e87-4d48-9426-df301fd38ae1" providerId="ADAL" clId="{68374BAB-5EE7-4E66-BA21-BCE534C93511}" dt="2020-08-20T17:04:44.831" v="16" actId="478"/>
          <ac:spMkLst>
            <pc:docMk/>
            <pc:sldMk cId="3373796955" sldId="903"/>
            <ac:spMk id="17" creationId="{37E5A9D1-D16A-4DB8-BA7E-1A88522D6E46}"/>
          </ac:spMkLst>
        </pc:spChg>
        <pc:spChg chg="del">
          <ac:chgData name="Gay Dolin" userId="18d24d7a-1e87-4d48-9426-df301fd38ae1" providerId="ADAL" clId="{68374BAB-5EE7-4E66-BA21-BCE534C93511}" dt="2020-08-20T17:04:44.831" v="16" actId="478"/>
          <ac:spMkLst>
            <pc:docMk/>
            <pc:sldMk cId="3373796955" sldId="903"/>
            <ac:spMk id="18" creationId="{6E3499A1-99C2-4521-97FD-8726098477F1}"/>
          </ac:spMkLst>
        </pc:spChg>
        <pc:spChg chg="del">
          <ac:chgData name="Gay Dolin" userId="18d24d7a-1e87-4d48-9426-df301fd38ae1" providerId="ADAL" clId="{68374BAB-5EE7-4E66-BA21-BCE534C93511}" dt="2020-08-20T17:04:44.831" v="16" actId="478"/>
          <ac:spMkLst>
            <pc:docMk/>
            <pc:sldMk cId="3373796955" sldId="903"/>
            <ac:spMk id="19" creationId="{58B26AAC-3FDD-405A-8520-639DE33F0059}"/>
          </ac:spMkLst>
        </pc:spChg>
        <pc:spChg chg="del">
          <ac:chgData name="Gay Dolin" userId="18d24d7a-1e87-4d48-9426-df301fd38ae1" providerId="ADAL" clId="{68374BAB-5EE7-4E66-BA21-BCE534C93511}" dt="2020-08-20T17:04:44.831" v="16" actId="478"/>
          <ac:spMkLst>
            <pc:docMk/>
            <pc:sldMk cId="3373796955" sldId="903"/>
            <ac:spMk id="20" creationId="{EACEA4E5-F1D3-4FB3-AB0E-EE63D51ADC9F}"/>
          </ac:spMkLst>
        </pc:spChg>
        <pc:picChg chg="add">
          <ac:chgData name="Gay Dolin" userId="18d24d7a-1e87-4d48-9426-df301fd38ae1" providerId="ADAL" clId="{68374BAB-5EE7-4E66-BA21-BCE534C93511}" dt="2020-08-20T17:29:04.535" v="87" actId="22"/>
          <ac:picMkLst>
            <pc:docMk/>
            <pc:sldMk cId="3373796955" sldId="903"/>
            <ac:picMk id="3" creationId="{8BA0E54D-4302-4E23-ABD0-3C58F6C45145}"/>
          </ac:picMkLst>
        </pc:picChg>
        <pc:picChg chg="del">
          <ac:chgData name="Gay Dolin" userId="18d24d7a-1e87-4d48-9426-df301fd38ae1" providerId="ADAL" clId="{68374BAB-5EE7-4E66-BA21-BCE534C93511}" dt="2020-08-20T17:04:38.103" v="15" actId="478"/>
          <ac:picMkLst>
            <pc:docMk/>
            <pc:sldMk cId="3373796955" sldId="903"/>
            <ac:picMk id="9" creationId="{9E59411A-D5CA-40E7-B34D-B9B7D251D6D7}"/>
          </ac:picMkLst>
        </pc:picChg>
      </pc:sldChg>
      <pc:sldChg chg="addSp modSp mod">
        <pc:chgData name="Gay Dolin" userId="18d24d7a-1e87-4d48-9426-df301fd38ae1" providerId="ADAL" clId="{68374BAB-5EE7-4E66-BA21-BCE534C93511}" dt="2020-08-20T17:26:22.480" v="77" actId="14100"/>
        <pc:sldMkLst>
          <pc:docMk/>
          <pc:sldMk cId="363906490" sldId="904"/>
        </pc:sldMkLst>
        <pc:picChg chg="add mod">
          <ac:chgData name="Gay Dolin" userId="18d24d7a-1e87-4d48-9426-df301fd38ae1" providerId="ADAL" clId="{68374BAB-5EE7-4E66-BA21-BCE534C93511}" dt="2020-08-20T17:26:22.480" v="77" actId="14100"/>
          <ac:picMkLst>
            <pc:docMk/>
            <pc:sldMk cId="363906490" sldId="904"/>
            <ac:picMk id="4" creationId="{BF40D8F1-8230-4E5A-A3EC-1EAB75DCDA4D}"/>
          </ac:picMkLst>
        </pc:picChg>
      </pc:sldChg>
      <pc:sldChg chg="modSp mod">
        <pc:chgData name="Gay Dolin" userId="18d24d7a-1e87-4d48-9426-df301fd38ae1" providerId="ADAL" clId="{68374BAB-5EE7-4E66-BA21-BCE534C93511}" dt="2020-08-20T17:05:32.202" v="29" actId="6549"/>
        <pc:sldMkLst>
          <pc:docMk/>
          <pc:sldMk cId="1585022203" sldId="905"/>
        </pc:sldMkLst>
        <pc:spChg chg="mod">
          <ac:chgData name="Gay Dolin" userId="18d24d7a-1e87-4d48-9426-df301fd38ae1" providerId="ADAL" clId="{68374BAB-5EE7-4E66-BA21-BCE534C93511}" dt="2020-08-20T17:04:59.821" v="28" actId="20577"/>
          <ac:spMkLst>
            <pc:docMk/>
            <pc:sldMk cId="1585022203" sldId="905"/>
            <ac:spMk id="2" creationId="{99A262CB-6AB2-41AD-A69F-573E76E72529}"/>
          </ac:spMkLst>
        </pc:spChg>
        <pc:spChg chg="mod">
          <ac:chgData name="Gay Dolin" userId="18d24d7a-1e87-4d48-9426-df301fd38ae1" providerId="ADAL" clId="{68374BAB-5EE7-4E66-BA21-BCE534C93511}" dt="2020-08-20T17:05:32.202" v="29" actId="6549"/>
          <ac:spMkLst>
            <pc:docMk/>
            <pc:sldMk cId="1585022203" sldId="905"/>
            <ac:spMk id="3" creationId="{6F2808BC-C63F-48BD-A330-0811FCFE8CB2}"/>
          </ac:spMkLst>
        </pc:spChg>
      </pc:sldChg>
      <pc:sldChg chg="modSp mod">
        <pc:chgData name="Gay Dolin" userId="18d24d7a-1e87-4d48-9426-df301fd38ae1" providerId="ADAL" clId="{68374BAB-5EE7-4E66-BA21-BCE534C93511}" dt="2020-08-20T17:32:03.485" v="106" actId="6549"/>
        <pc:sldMkLst>
          <pc:docMk/>
          <pc:sldMk cId="1901399399" sldId="906"/>
        </pc:sldMkLst>
        <pc:spChg chg="mod">
          <ac:chgData name="Gay Dolin" userId="18d24d7a-1e87-4d48-9426-df301fd38ae1" providerId="ADAL" clId="{68374BAB-5EE7-4E66-BA21-BCE534C93511}" dt="2020-08-20T17:32:03.485" v="106" actId="6549"/>
          <ac:spMkLst>
            <pc:docMk/>
            <pc:sldMk cId="1901399399" sldId="906"/>
            <ac:spMk id="2" creationId="{99A262CB-6AB2-41AD-A69F-573E76E72529}"/>
          </ac:spMkLst>
        </pc:spChg>
        <pc:spChg chg="mod">
          <ac:chgData name="Gay Dolin" userId="18d24d7a-1e87-4d48-9426-df301fd38ae1" providerId="ADAL" clId="{68374BAB-5EE7-4E66-BA21-BCE534C93511}" dt="2020-08-20T17:05:44.168" v="30" actId="6549"/>
          <ac:spMkLst>
            <pc:docMk/>
            <pc:sldMk cId="1901399399" sldId="906"/>
            <ac:spMk id="3" creationId="{6F2808BC-C63F-48BD-A330-0811FCFE8CB2}"/>
          </ac:spMkLst>
        </pc:spChg>
      </pc:sldChg>
      <pc:sldChg chg="addSp delSp modSp mod">
        <pc:chgData name="Gay Dolin" userId="18d24d7a-1e87-4d48-9426-df301fd38ae1" providerId="ADAL" clId="{68374BAB-5EE7-4E66-BA21-BCE534C93511}" dt="2020-08-20T17:42:10.876" v="140" actId="14734"/>
        <pc:sldMkLst>
          <pc:docMk/>
          <pc:sldMk cId="980521235" sldId="907"/>
        </pc:sldMkLst>
        <pc:spChg chg="mod">
          <ac:chgData name="Gay Dolin" userId="18d24d7a-1e87-4d48-9426-df301fd38ae1" providerId="ADAL" clId="{68374BAB-5EE7-4E66-BA21-BCE534C93511}" dt="2020-08-20T17:40:36.310" v="135" actId="20577"/>
          <ac:spMkLst>
            <pc:docMk/>
            <pc:sldMk cId="980521235" sldId="907"/>
            <ac:spMk id="2" creationId="{99A262CB-6AB2-41AD-A69F-573E76E72529}"/>
          </ac:spMkLst>
        </pc:spChg>
        <pc:spChg chg="add del mod">
          <ac:chgData name="Gay Dolin" userId="18d24d7a-1e87-4d48-9426-df301fd38ae1" providerId="ADAL" clId="{68374BAB-5EE7-4E66-BA21-BCE534C93511}" dt="2020-08-20T17:34:20.864" v="109" actId="478"/>
          <ac:spMkLst>
            <pc:docMk/>
            <pc:sldMk cId="980521235" sldId="907"/>
            <ac:spMk id="5" creationId="{13D56DBD-73E5-48AD-9274-B99277743C17}"/>
          </ac:spMkLst>
        </pc:spChg>
        <pc:spChg chg="add del mod">
          <ac:chgData name="Gay Dolin" userId="18d24d7a-1e87-4d48-9426-df301fd38ae1" providerId="ADAL" clId="{68374BAB-5EE7-4E66-BA21-BCE534C93511}" dt="2020-08-20T17:34:45.071" v="114" actId="478"/>
          <ac:spMkLst>
            <pc:docMk/>
            <pc:sldMk cId="980521235" sldId="907"/>
            <ac:spMk id="7" creationId="{76B7EBE0-43FF-4DE0-80F5-5B7425F23BEB}"/>
          </ac:spMkLst>
        </pc:spChg>
        <pc:spChg chg="add del mod">
          <ac:chgData name="Gay Dolin" userId="18d24d7a-1e87-4d48-9426-df301fd38ae1" providerId="ADAL" clId="{68374BAB-5EE7-4E66-BA21-BCE534C93511}" dt="2020-08-20T17:35:31.460" v="118"/>
          <ac:spMkLst>
            <pc:docMk/>
            <pc:sldMk cId="980521235" sldId="907"/>
            <ac:spMk id="9" creationId="{DC3B84CA-F9A8-431C-B7C1-649CA2FAE08F}"/>
          </ac:spMkLst>
        </pc:spChg>
        <pc:graphicFrameChg chg="del modGraphic">
          <ac:chgData name="Gay Dolin" userId="18d24d7a-1e87-4d48-9426-df301fd38ae1" providerId="ADAL" clId="{68374BAB-5EE7-4E66-BA21-BCE534C93511}" dt="2020-08-20T17:34:17.748" v="108" actId="478"/>
          <ac:graphicFrameMkLst>
            <pc:docMk/>
            <pc:sldMk cId="980521235" sldId="907"/>
            <ac:graphicFrameMk id="4" creationId="{0BE29936-1AD5-488C-9B77-0DD0D10C7AB1}"/>
          </ac:graphicFrameMkLst>
        </pc:graphicFrameChg>
        <pc:graphicFrameChg chg="add del mod">
          <ac:chgData name="Gay Dolin" userId="18d24d7a-1e87-4d48-9426-df301fd38ae1" providerId="ADAL" clId="{68374BAB-5EE7-4E66-BA21-BCE534C93511}" dt="2020-08-20T17:34:45.071" v="114" actId="478"/>
          <ac:graphicFrameMkLst>
            <pc:docMk/>
            <pc:sldMk cId="980521235" sldId="907"/>
            <ac:graphicFrameMk id="6" creationId="{4E61F90A-B4E3-4879-BA8D-9F291DECB67F}"/>
          </ac:graphicFrameMkLst>
        </pc:graphicFrameChg>
        <pc:graphicFrameChg chg="add del mod">
          <ac:chgData name="Gay Dolin" userId="18d24d7a-1e87-4d48-9426-df301fd38ae1" providerId="ADAL" clId="{68374BAB-5EE7-4E66-BA21-BCE534C93511}" dt="2020-08-20T17:35:31.460" v="118"/>
          <ac:graphicFrameMkLst>
            <pc:docMk/>
            <pc:sldMk cId="980521235" sldId="907"/>
            <ac:graphicFrameMk id="8" creationId="{4F5D78BD-7AB2-4685-8595-0F6FF00F7A7D}"/>
          </ac:graphicFrameMkLst>
        </pc:graphicFrameChg>
        <pc:graphicFrameChg chg="add mod modGraphic">
          <ac:chgData name="Gay Dolin" userId="18d24d7a-1e87-4d48-9426-df301fd38ae1" providerId="ADAL" clId="{68374BAB-5EE7-4E66-BA21-BCE534C93511}" dt="2020-08-20T17:42:10.876" v="140" actId="14734"/>
          <ac:graphicFrameMkLst>
            <pc:docMk/>
            <pc:sldMk cId="980521235" sldId="907"/>
            <ac:graphicFrameMk id="10" creationId="{507F3376-C251-47B2-AB9C-B2A4F6E6539B}"/>
          </ac:graphicFrameMkLst>
        </pc:graphicFrameChg>
      </pc:sldChg>
      <pc:sldChg chg="addSp delSp modSp new mod">
        <pc:chgData name="Gay Dolin" userId="18d24d7a-1e87-4d48-9426-df301fd38ae1" providerId="ADAL" clId="{68374BAB-5EE7-4E66-BA21-BCE534C93511}" dt="2020-08-20T18:15:53.319" v="261" actId="20577"/>
        <pc:sldMkLst>
          <pc:docMk/>
          <pc:sldMk cId="1009042200" sldId="908"/>
        </pc:sldMkLst>
        <pc:spChg chg="del">
          <ac:chgData name="Gay Dolin" userId="18d24d7a-1e87-4d48-9426-df301fd38ae1" providerId="ADAL" clId="{68374BAB-5EE7-4E66-BA21-BCE534C93511}" dt="2020-08-20T18:09:38.047" v="150" actId="478"/>
          <ac:spMkLst>
            <pc:docMk/>
            <pc:sldMk cId="1009042200" sldId="908"/>
            <ac:spMk id="2" creationId="{69326E2A-A53B-4A5F-81AD-1EAA13255F2B}"/>
          </ac:spMkLst>
        </pc:spChg>
        <pc:spChg chg="del">
          <ac:chgData name="Gay Dolin" userId="18d24d7a-1e87-4d48-9426-df301fd38ae1" providerId="ADAL" clId="{68374BAB-5EE7-4E66-BA21-BCE534C93511}" dt="2020-08-20T18:09:46.920" v="151" actId="478"/>
          <ac:spMkLst>
            <pc:docMk/>
            <pc:sldMk cId="1009042200" sldId="908"/>
            <ac:spMk id="3" creationId="{CAD5E0D2-8530-41AA-BAAF-B4FADFFD70B7}"/>
          </ac:spMkLst>
        </pc:spChg>
        <pc:spChg chg="add mod">
          <ac:chgData name="Gay Dolin" userId="18d24d7a-1e87-4d48-9426-df301fd38ae1" providerId="ADAL" clId="{68374BAB-5EE7-4E66-BA21-BCE534C93511}" dt="2020-08-20T18:09:33.897" v="149" actId="207"/>
          <ac:spMkLst>
            <pc:docMk/>
            <pc:sldMk cId="1009042200" sldId="908"/>
            <ac:spMk id="4" creationId="{0D8B22D8-6FF7-45B2-A19E-AD3D03FACDA5}"/>
          </ac:spMkLst>
        </pc:spChg>
        <pc:spChg chg="add mod">
          <ac:chgData name="Gay Dolin" userId="18d24d7a-1e87-4d48-9426-df301fd38ae1" providerId="ADAL" clId="{68374BAB-5EE7-4E66-BA21-BCE534C93511}" dt="2020-08-20T18:15:53.319" v="261" actId="20577"/>
          <ac:spMkLst>
            <pc:docMk/>
            <pc:sldMk cId="1009042200" sldId="908"/>
            <ac:spMk id="5" creationId="{91EE6389-CC2F-48BA-8CB0-D19E3552A2FF}"/>
          </ac:spMkLst>
        </pc:spChg>
      </pc:sldChg>
      <pc:sldChg chg="addSp modSp new mod modClrScheme chgLayout modNotesTx">
        <pc:chgData name="Gay Dolin" userId="18d24d7a-1e87-4d48-9426-df301fd38ae1" providerId="ADAL" clId="{68374BAB-5EE7-4E66-BA21-BCE534C93511}" dt="2020-08-20T18:54:55.902" v="840" actId="20577"/>
        <pc:sldMkLst>
          <pc:docMk/>
          <pc:sldMk cId="3825775628" sldId="909"/>
        </pc:sldMkLst>
        <pc:spChg chg="mod">
          <ac:chgData name="Gay Dolin" userId="18d24d7a-1e87-4d48-9426-df301fd38ae1" providerId="ADAL" clId="{68374BAB-5EE7-4E66-BA21-BCE534C93511}" dt="2020-08-20T18:44:19.576" v="776" actId="1036"/>
          <ac:spMkLst>
            <pc:docMk/>
            <pc:sldMk cId="3825775628" sldId="909"/>
            <ac:spMk id="2" creationId="{0B250E03-74C4-42C0-A225-3D4DF9D48353}"/>
          </ac:spMkLst>
        </pc:spChg>
        <pc:spChg chg="mod">
          <ac:chgData name="Gay Dolin" userId="18d24d7a-1e87-4d48-9426-df301fd38ae1" providerId="ADAL" clId="{68374BAB-5EE7-4E66-BA21-BCE534C93511}" dt="2020-08-20T18:54:55.902" v="840" actId="20577"/>
          <ac:spMkLst>
            <pc:docMk/>
            <pc:sldMk cId="3825775628" sldId="909"/>
            <ac:spMk id="3" creationId="{47250E94-F3C1-45C2-AA90-A6BFD97433BA}"/>
          </ac:spMkLst>
        </pc:spChg>
        <pc:picChg chg="add mod">
          <ac:chgData name="Gay Dolin" userId="18d24d7a-1e87-4d48-9426-df301fd38ae1" providerId="ADAL" clId="{68374BAB-5EE7-4E66-BA21-BCE534C93511}" dt="2020-08-20T18:43:50.156" v="771" actId="14861"/>
          <ac:picMkLst>
            <pc:docMk/>
            <pc:sldMk cId="3825775628" sldId="909"/>
            <ac:picMk id="5" creationId="{0B6B62B2-E33E-4386-9861-0AFBE8220B5C}"/>
          </ac:picMkLst>
        </pc:picChg>
      </pc:sldChg>
      <pc:sldMasterChg chg="del delSldLayout">
        <pc:chgData name="Gay Dolin" userId="18d24d7a-1e87-4d48-9426-df301fd38ae1" providerId="ADAL" clId="{68374BAB-5EE7-4E66-BA21-BCE534C93511}" dt="2020-08-20T18:18:09.180" v="265" actId="2696"/>
        <pc:sldMasterMkLst>
          <pc:docMk/>
          <pc:sldMasterMk cId="1965950590" sldId="2147483684"/>
        </pc:sldMasterMkLst>
        <pc:sldLayoutChg chg="del">
          <pc:chgData name="Gay Dolin" userId="18d24d7a-1e87-4d48-9426-df301fd38ae1" providerId="ADAL" clId="{68374BAB-5EE7-4E66-BA21-BCE534C93511}" dt="2020-08-20T18:18:09.180" v="265" actId="2696"/>
          <pc:sldLayoutMkLst>
            <pc:docMk/>
            <pc:sldMasterMk cId="1965950590" sldId="2147483684"/>
            <pc:sldLayoutMk cId="2809403591" sldId="2147483685"/>
          </pc:sldLayoutMkLst>
        </pc:sldLayoutChg>
        <pc:sldLayoutChg chg="del">
          <pc:chgData name="Gay Dolin" userId="18d24d7a-1e87-4d48-9426-df301fd38ae1" providerId="ADAL" clId="{68374BAB-5EE7-4E66-BA21-BCE534C93511}" dt="2020-08-20T18:18:09.180" v="265" actId="2696"/>
          <pc:sldLayoutMkLst>
            <pc:docMk/>
            <pc:sldMasterMk cId="1965950590" sldId="2147483684"/>
            <pc:sldLayoutMk cId="3687414137" sldId="2147483686"/>
          </pc:sldLayoutMkLst>
        </pc:sldLayoutChg>
        <pc:sldLayoutChg chg="del">
          <pc:chgData name="Gay Dolin" userId="18d24d7a-1e87-4d48-9426-df301fd38ae1" providerId="ADAL" clId="{68374BAB-5EE7-4E66-BA21-BCE534C93511}" dt="2020-08-20T18:18:09.180" v="265" actId="2696"/>
          <pc:sldLayoutMkLst>
            <pc:docMk/>
            <pc:sldMasterMk cId="1965950590" sldId="2147483684"/>
            <pc:sldLayoutMk cId="292502507" sldId="2147483687"/>
          </pc:sldLayoutMkLst>
        </pc:sldLayoutChg>
        <pc:sldLayoutChg chg="del">
          <pc:chgData name="Gay Dolin" userId="18d24d7a-1e87-4d48-9426-df301fd38ae1" providerId="ADAL" clId="{68374BAB-5EE7-4E66-BA21-BCE534C93511}" dt="2020-08-20T18:18:09.180" v="265" actId="2696"/>
          <pc:sldLayoutMkLst>
            <pc:docMk/>
            <pc:sldMasterMk cId="1965950590" sldId="2147483684"/>
            <pc:sldLayoutMk cId="4280030568" sldId="2147483688"/>
          </pc:sldLayoutMkLst>
        </pc:sldLayoutChg>
        <pc:sldLayoutChg chg="del">
          <pc:chgData name="Gay Dolin" userId="18d24d7a-1e87-4d48-9426-df301fd38ae1" providerId="ADAL" clId="{68374BAB-5EE7-4E66-BA21-BCE534C93511}" dt="2020-08-20T18:18:09.180" v="265" actId="2696"/>
          <pc:sldLayoutMkLst>
            <pc:docMk/>
            <pc:sldMasterMk cId="1965950590" sldId="2147483684"/>
            <pc:sldLayoutMk cId="855623894" sldId="2147483689"/>
          </pc:sldLayoutMkLst>
        </pc:sldLayoutChg>
        <pc:sldLayoutChg chg="del">
          <pc:chgData name="Gay Dolin" userId="18d24d7a-1e87-4d48-9426-df301fd38ae1" providerId="ADAL" clId="{68374BAB-5EE7-4E66-BA21-BCE534C93511}" dt="2020-08-20T18:18:09.180" v="265" actId="2696"/>
          <pc:sldLayoutMkLst>
            <pc:docMk/>
            <pc:sldMasterMk cId="1965950590" sldId="2147483684"/>
            <pc:sldLayoutMk cId="2439567080" sldId="2147483690"/>
          </pc:sldLayoutMkLst>
        </pc:sldLayoutChg>
        <pc:sldLayoutChg chg="del">
          <pc:chgData name="Gay Dolin" userId="18d24d7a-1e87-4d48-9426-df301fd38ae1" providerId="ADAL" clId="{68374BAB-5EE7-4E66-BA21-BCE534C93511}" dt="2020-08-20T18:18:09.180" v="265" actId="2696"/>
          <pc:sldLayoutMkLst>
            <pc:docMk/>
            <pc:sldMasterMk cId="1965950590" sldId="2147483684"/>
            <pc:sldLayoutMk cId="3653774997" sldId="2147483691"/>
          </pc:sldLayoutMkLst>
        </pc:sldLayoutChg>
        <pc:sldLayoutChg chg="del">
          <pc:chgData name="Gay Dolin" userId="18d24d7a-1e87-4d48-9426-df301fd38ae1" providerId="ADAL" clId="{68374BAB-5EE7-4E66-BA21-BCE534C93511}" dt="2020-08-20T18:18:09.180" v="265" actId="2696"/>
          <pc:sldLayoutMkLst>
            <pc:docMk/>
            <pc:sldMasterMk cId="1965950590" sldId="2147483684"/>
            <pc:sldLayoutMk cId="1969476856" sldId="2147483692"/>
          </pc:sldLayoutMkLst>
        </pc:sldLayoutChg>
        <pc:sldLayoutChg chg="del">
          <pc:chgData name="Gay Dolin" userId="18d24d7a-1e87-4d48-9426-df301fd38ae1" providerId="ADAL" clId="{68374BAB-5EE7-4E66-BA21-BCE534C93511}" dt="2020-08-20T18:18:09.180" v="265" actId="2696"/>
          <pc:sldLayoutMkLst>
            <pc:docMk/>
            <pc:sldMasterMk cId="1965950590" sldId="2147483684"/>
            <pc:sldLayoutMk cId="3247118499" sldId="2147483693"/>
          </pc:sldLayoutMkLst>
        </pc:sldLayoutChg>
        <pc:sldLayoutChg chg="del">
          <pc:chgData name="Gay Dolin" userId="18d24d7a-1e87-4d48-9426-df301fd38ae1" providerId="ADAL" clId="{68374BAB-5EE7-4E66-BA21-BCE534C93511}" dt="2020-08-20T18:18:09.180" v="265" actId="2696"/>
          <pc:sldLayoutMkLst>
            <pc:docMk/>
            <pc:sldMasterMk cId="1965950590" sldId="2147483684"/>
            <pc:sldLayoutMk cId="1087590894" sldId="2147483694"/>
          </pc:sldLayoutMkLst>
        </pc:sldLayoutChg>
        <pc:sldLayoutChg chg="del">
          <pc:chgData name="Gay Dolin" userId="18d24d7a-1e87-4d48-9426-df301fd38ae1" providerId="ADAL" clId="{68374BAB-5EE7-4E66-BA21-BCE534C93511}" dt="2020-08-20T18:18:09.180" v="265" actId="2696"/>
          <pc:sldLayoutMkLst>
            <pc:docMk/>
            <pc:sldMasterMk cId="1965950590" sldId="2147483684"/>
            <pc:sldLayoutMk cId="3489583406" sldId="2147483695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71064-B48D-40AF-ABC0-F0F0826A74AA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C8463A-B17D-4137-BA88-93F1FD85F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73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hl7.org/implement/standards/product_brief.cfm?product_id=478" TargetMode="External"/><Relationship Id="rId3" Type="http://schemas.openxmlformats.org/officeDocument/2006/relationships/hyperlink" Target="https://docs.google.com/document/d/1OJxtJiQMTVqRa5DtGrlZDd52gV5P8OR7x5suDvdYq4E/edit" TargetMode="External"/><Relationship Id="rId7" Type="http://schemas.openxmlformats.org/officeDocument/2006/relationships/hyperlink" Target="https://github.com/osehra-ocp/omnibus-care-plan/tree/master/fhir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hl7.org/fhir/us/eltss/" TargetMode="External"/><Relationship Id="rId11" Type="http://schemas.openxmlformats.org/officeDocument/2006/relationships/hyperlink" Target="https://wiki.ihe.net/index.php/Dynamic_Care_Planning" TargetMode="External"/><Relationship Id="rId5" Type="http://schemas.openxmlformats.org/officeDocument/2006/relationships/hyperlink" Target="http://hl7.org/fhir/us/phcp/" TargetMode="External"/><Relationship Id="rId10" Type="http://schemas.openxmlformats.org/officeDocument/2006/relationships/hyperlink" Target="https://oncprojectracking.healthit.gov/wiki/display/TechLabSC/Ecosystem+Use+Case+Tiger+Team" TargetMode="External"/><Relationship Id="rId4" Type="http://schemas.openxmlformats.org/officeDocument/2006/relationships/hyperlink" Target="http://www.hl7.org/documentcenter/public_temp_FB6198B5-1C23-BA17-0C2235CEA4EA4084/wg/structure/CDAR2_IG_CCDA_MTM_CAREPLAN_R1_O1_2017SEP_Introductory_Material.pdf" TargetMode="External"/><Relationship Id="rId9" Type="http://schemas.openxmlformats.org/officeDocument/2006/relationships/hyperlink" Target="https://confluence.hl7.org/display/GRAV/Gravity+Use+Case+Package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lucidchart.com/documents/edit/cce16968-c0d8-45d2-831c-8ad9b4579f05/rKEiIv2Jws3hg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l7.org/fhir/careplan-definitions.html#CarePlan.instantiatesCanonical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build.fhir.org/ig/HL7/US-Core-R4/StructureDefinition-us-core-observation-lab-definitions.html#Observation.hasMember" TargetMode="Externa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lucidchart.com/documents/edit/f2339ac5-ac6d-4ad6-a913-a3e5392072ca/0_0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1E4A95-0220-1B4E-9B7E-026A488D785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052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hlinkClick r:id="rId3"/>
              </a:rPr>
              <a:t>HL7 Care Plan Domain Analysis Model</a:t>
            </a:r>
            <a:r>
              <a:rPr lang="en-US" dirty="0"/>
              <a:t> 2.0 (DAM)</a:t>
            </a:r>
            <a:endParaRPr lang="en-US" dirty="0">
              <a:hlinkClick r:id="rId4"/>
            </a:endParaRPr>
          </a:p>
          <a:p>
            <a:pPr>
              <a:buFont typeface="Wingdings" pitchFamily="2" charset="2"/>
              <a:buChar char="§"/>
            </a:pPr>
            <a:r>
              <a:rPr lang="en-US" dirty="0">
                <a:hlinkClick r:id="rId4"/>
              </a:rPr>
              <a:t>HL7 CDA R2 Pharmacist Care Plan Document R1</a:t>
            </a: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>
                <a:hlinkClick r:id="rId5"/>
              </a:rPr>
              <a:t>HL7 Pharmacist Care Plan FHIR Implementation Guide</a:t>
            </a: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>
                <a:hlinkClick r:id="rId6"/>
              </a:rPr>
              <a:t>HL7 electronic Long-Term Services and Supports (</a:t>
            </a:r>
            <a:r>
              <a:rPr lang="en-US" dirty="0" err="1">
                <a:hlinkClick r:id="rId6"/>
              </a:rPr>
              <a:t>eLTSS</a:t>
            </a:r>
            <a:r>
              <a:rPr lang="en-US" dirty="0">
                <a:hlinkClick r:id="rId6"/>
              </a:rPr>
              <a:t>) Implementation Guide</a:t>
            </a: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>
                <a:hlinkClick r:id="rId7"/>
              </a:rPr>
              <a:t>SAMSHA Omnibus Care Plan FHIR Profiles</a:t>
            </a: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u="sng" dirty="0">
                <a:hlinkClick r:id="rId8"/>
              </a:rPr>
              <a:t>HL7 Nutrition Care Plan Supplemental Templates</a:t>
            </a:r>
            <a:endParaRPr lang="en-US" u="sng" dirty="0"/>
          </a:p>
          <a:p>
            <a:pPr>
              <a:buFont typeface="Wingdings" pitchFamily="2" charset="2"/>
              <a:buChar char="§"/>
            </a:pPr>
            <a:r>
              <a:rPr lang="en-US" u="sng" dirty="0">
                <a:hlinkClick r:id="rId9"/>
              </a:rPr>
              <a:t>HL7 Gravity Project</a:t>
            </a:r>
            <a:endParaRPr lang="en-US" u="sng" dirty="0"/>
          </a:p>
          <a:p>
            <a:pPr>
              <a:buFont typeface="Wingdings" pitchFamily="2" charset="2"/>
              <a:buChar char="§"/>
            </a:pPr>
            <a:r>
              <a:rPr lang="en-US" u="sng" dirty="0">
                <a:hlinkClick r:id="rId10"/>
              </a:rPr>
              <a:t>ONC FAST Shared Care Planning Use Case</a:t>
            </a:r>
            <a:endParaRPr lang="en-US" u="sng" dirty="0"/>
          </a:p>
          <a:p>
            <a:pPr>
              <a:buFont typeface="Wingdings" pitchFamily="2" charset="2"/>
              <a:buChar char="§"/>
            </a:pPr>
            <a:r>
              <a:rPr lang="en-US" dirty="0">
                <a:hlinkClick r:id="rId11"/>
              </a:rPr>
              <a:t>IHE Dynamic Care Plan</a:t>
            </a:r>
            <a:endParaRPr lang="en-US" dirty="0"/>
          </a:p>
          <a:p>
            <a:pPr marL="858838" lvl="1" indent="-401638"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endParaRPr lang="en-US" b="1" dirty="0"/>
          </a:p>
          <a:p>
            <a:pPr marL="858838" lvl="1" indent="-401638"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/>
              <a:t>CDS Hooks SMART on FHIR integration</a:t>
            </a:r>
          </a:p>
          <a:p>
            <a:pPr marL="858838" lvl="1" indent="-401638"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/>
              <a:t>Gravity Project</a:t>
            </a:r>
            <a:r>
              <a:rPr lang="en-US" dirty="0"/>
              <a:t>: FHIR R4 Profiles for SDOH Content</a:t>
            </a:r>
          </a:p>
          <a:p>
            <a:pPr marL="858838" lvl="1" indent="-401638"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prstClr val="black"/>
                </a:solidFill>
              </a:rPr>
              <a:t>Da Vinci: </a:t>
            </a:r>
            <a:r>
              <a:rPr lang="en-US" dirty="0" err="1">
                <a:solidFill>
                  <a:prstClr val="black"/>
                </a:solidFill>
              </a:rPr>
              <a:t>CDex</a:t>
            </a:r>
            <a:r>
              <a:rPr lang="en-US" dirty="0">
                <a:solidFill>
                  <a:prstClr val="black"/>
                </a:solidFill>
              </a:rPr>
              <a:t> (Clinical Data Exchange)</a:t>
            </a:r>
          </a:p>
          <a:p>
            <a:pPr marL="858838" lvl="1" indent="-401638"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prstClr val="black"/>
                </a:solidFill>
              </a:rPr>
              <a:t>FHIR Plan Definition </a:t>
            </a:r>
            <a:r>
              <a:rPr lang="en-US" dirty="0">
                <a:solidFill>
                  <a:prstClr val="black"/>
                </a:solidFill>
              </a:rPr>
              <a:t>and </a:t>
            </a:r>
            <a:r>
              <a:rPr lang="en-US" b="1" dirty="0">
                <a:solidFill>
                  <a:prstClr val="black"/>
                </a:solidFill>
              </a:rPr>
              <a:t>FHIR Clinical Guidelines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C8463A-B17D-4137-BA88-93F1FD85F6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46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1E4A95-0220-1B4E-9B7E-026A488D785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7885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https://app.lucidchart.com/documents/edit/cce16968-c0d8-45d2-831c-8ad9b4579f05/rKEiIv2Jws3hg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1E4A95-0220-1B4E-9B7E-026A488D785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4579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May come in via instantiates Canonical</a:t>
            </a:r>
          </a:p>
          <a:p>
            <a:r>
              <a:rPr lang="en-US" dirty="0"/>
              <a:t>May come in via Supporting info</a:t>
            </a:r>
          </a:p>
          <a:p>
            <a:r>
              <a:rPr lang="en-US" dirty="0"/>
              <a:t>May come in a condition </a:t>
            </a:r>
            <a:r>
              <a:rPr lang="en-US" dirty="0" err="1"/>
              <a:t>Condition.evidence.detail.QuestionairreResponse</a:t>
            </a:r>
            <a:endParaRPr lang="en-US" dirty="0"/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What does it mean to have a </a:t>
            </a:r>
            <a:r>
              <a:rPr lang="en-US" b="0" i="0" dirty="0">
                <a:effectLst/>
              </a:rPr>
              <a:t>questionnaire (without responses) that is “adhered to in whole or in part by a </a:t>
            </a:r>
            <a:r>
              <a:rPr lang="en-US" b="0" i="0" dirty="0" err="1">
                <a:effectLst/>
              </a:rPr>
              <a:t>CarePlan</a:t>
            </a:r>
            <a:r>
              <a:rPr lang="en-US" b="0" i="0" dirty="0">
                <a:effectLst/>
              </a:rPr>
              <a:t>.”? (</a:t>
            </a:r>
            <a:r>
              <a:rPr lang="en-US" dirty="0">
                <a:hlinkClick r:id="rId3"/>
              </a:rPr>
              <a:t>https://www.hl7.org/fhir/careplan-definitions.html#CarePlan.instantiatesCanonical</a:t>
            </a:r>
            <a:r>
              <a:rPr lang="en-US" dirty="0"/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lvl="1"/>
            <a:r>
              <a:rPr lang="en-US" dirty="0"/>
              <a:t>CarePlan.supportingInfo.Reference.Observation.hasMember.QuestionairreResponse</a:t>
            </a:r>
          </a:p>
          <a:p>
            <a:pPr lvl="2"/>
            <a:r>
              <a:rPr lang="en-US" dirty="0"/>
              <a:t>(</a:t>
            </a:r>
            <a:r>
              <a:rPr lang="en-US" dirty="0">
                <a:hlinkClick r:id="rId4"/>
              </a:rPr>
              <a:t>https://build.fhir.org/ig/HL7/US-Core-R4/StructureDefinition-us-core-observation-lab-definitions.html#Observation.hasMember</a:t>
            </a:r>
            <a:r>
              <a:rPr lang="en-US" dirty="0"/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1E4A95-0220-1B4E-9B7E-026A488D785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08459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https://app.lucidchart.com/documents/edit/f2339ac5-ac6d-4ad6-a913-a3e5392072ca/0_0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1E4A95-0220-1B4E-9B7E-026A488D785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28504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IHE DCP Relationship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1E4A95-0220-1B4E-9B7E-026A488D785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6358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0FEF-330C-4E1A-A684-9B2DF34DF418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C986F-1CB1-4BD8-B5F1-7284BCFBB2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738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464595"/>
            <a:ext cx="10972800" cy="321230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0FEF-330C-4E1A-A684-9B2DF34DF418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C986F-1CB1-4BD8-B5F1-7284BCFBB2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771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590678"/>
            <a:ext cx="2743200" cy="412432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90678"/>
            <a:ext cx="8026400" cy="412432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0FEF-330C-4E1A-A684-9B2DF34DF418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C986F-1CB1-4BD8-B5F1-7284BCFBB2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799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6DA3-355D-4205-A8FE-CC73B70FC064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64BC-0584-4169-B40B-A384FD25F7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220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2880"/>
            <a:ext cx="10972800" cy="91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54482"/>
            <a:ext cx="10972800" cy="4525963"/>
          </a:xfrm>
        </p:spPr>
        <p:txBody>
          <a:bodyPr/>
          <a:lstStyle>
            <a:lvl1pPr marL="342891" indent="-342891">
              <a:buClr>
                <a:schemeClr val="tx2"/>
              </a:buClr>
              <a:buFont typeface="Arial" pitchFamily="34" charset="0"/>
              <a:buChar char="•"/>
              <a:defRPr/>
            </a:lvl1pPr>
            <a:lvl2pPr marL="742932" indent="-285744">
              <a:buClr>
                <a:schemeClr val="tx2"/>
              </a:buClr>
              <a:buFont typeface="Arial" pitchFamily="34" charset="0"/>
              <a:buChar char="–"/>
              <a:defRPr/>
            </a:lvl2pPr>
            <a:lvl3pPr marL="1142971" indent="-223833">
              <a:buClr>
                <a:schemeClr val="tx2"/>
              </a:buClr>
              <a:buFont typeface="Wingdings" pitchFamily="2" charset="2"/>
              <a:buChar char="§"/>
              <a:defRPr/>
            </a:lvl3pPr>
            <a:lvl4pPr marL="1428715" indent="-228594">
              <a:buClr>
                <a:schemeClr val="tx2"/>
              </a:buClr>
              <a:buFont typeface="Wingdings" pitchFamily="2" charset="2"/>
              <a:buChar char="v"/>
              <a:defRPr/>
            </a:lvl4pPr>
            <a:lvl5pPr marL="1714457" indent="-228594">
              <a:buClr>
                <a:schemeClr val="tx2"/>
              </a:buClr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6DA3-355D-4205-A8FE-CC73B70FC064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64BC-0584-4169-B40B-A384FD25F7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386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>
            <a:normAutofit/>
          </a:bodyPr>
          <a:lstStyle>
            <a:lvl1pPr algn="l">
              <a:defRPr sz="3600" b="0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6DA3-355D-4205-A8FE-CC73B70FC064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64BC-0584-4169-B40B-A384FD25F7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8508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6DA3-355D-4205-A8FE-CC73B70FC064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64BC-0584-4169-B40B-A384FD25F7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6965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6DA3-355D-4205-A8FE-CC73B70FC064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64BC-0584-4169-B40B-A384FD25F7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6177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6DA3-355D-4205-A8FE-CC73B70FC064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64BC-0584-4169-B40B-A384FD25F7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4355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6DA3-355D-4205-A8FE-CC73B70FC064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64BC-0584-4169-B40B-A384FD25F7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3795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2880"/>
            <a:ext cx="10972800" cy="914400"/>
          </a:xfrm>
        </p:spPr>
        <p:txBody>
          <a:bodyPr anchor="b">
            <a:normAutofit/>
          </a:bodyPr>
          <a:lstStyle>
            <a:lvl1pPr algn="ctr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447800"/>
            <a:ext cx="6815667" cy="4678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6DA3-355D-4205-A8FE-CC73B70FC064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64BC-0584-4169-B40B-A384FD25F7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834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71600"/>
            <a:ext cx="10972800" cy="9144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68880"/>
            <a:ext cx="10972800" cy="3657600"/>
          </a:xfrm>
        </p:spPr>
        <p:txBody>
          <a:bodyPr/>
          <a:lstStyle>
            <a:lvl1pPr marL="342891" indent="-342891">
              <a:buClr>
                <a:schemeClr val="tx2"/>
              </a:buClr>
              <a:buFont typeface="Arial" pitchFamily="34" charset="0"/>
              <a:buChar char="•"/>
              <a:defRPr sz="2800"/>
            </a:lvl1pPr>
            <a:lvl2pPr marL="742932" indent="-285744">
              <a:buClr>
                <a:schemeClr val="tx2"/>
              </a:buClr>
              <a:buFont typeface="Arial" pitchFamily="34" charset="0"/>
              <a:buChar char="–"/>
              <a:defRPr sz="2400"/>
            </a:lvl2pPr>
            <a:lvl3pPr marL="1142971" indent="-223833">
              <a:buClr>
                <a:schemeClr val="tx2"/>
              </a:buClr>
              <a:buFont typeface="Wingdings" pitchFamily="2" charset="2"/>
              <a:buChar char="§"/>
              <a:tabLst/>
              <a:defRPr sz="2000"/>
            </a:lvl3pPr>
            <a:lvl4pPr marL="1428715" indent="-228594">
              <a:buClr>
                <a:schemeClr val="tx2"/>
              </a:buClr>
              <a:buSzPct val="80000"/>
              <a:buFont typeface="Wingdings" pitchFamily="2" charset="2"/>
              <a:buChar char="v"/>
              <a:defRPr sz="1800"/>
            </a:lvl4pPr>
            <a:lvl5pPr marL="1714457" indent="-228594">
              <a:buClr>
                <a:schemeClr val="tx2"/>
              </a:buCl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0FEF-330C-4E1A-A684-9B2DF34DF418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C986F-1CB1-4BD8-B5F1-7284BCFBB2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8159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419225"/>
            <a:ext cx="7315200" cy="330835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6DA3-355D-4205-A8FE-CC73B70FC064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64BC-0584-4169-B40B-A384FD25F7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3745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54480"/>
            <a:ext cx="10972800" cy="425577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6DA3-355D-4205-A8FE-CC73B70FC064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64BC-0584-4169-B40B-A384FD25F7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1459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323975"/>
            <a:ext cx="2743200" cy="4802188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323975"/>
            <a:ext cx="8026400" cy="480218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6DA3-355D-4205-A8FE-CC73B70FC064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64BC-0584-4169-B40B-A384FD25F7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292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>
            <a:normAutofit/>
          </a:bodyPr>
          <a:lstStyle>
            <a:lvl1pPr algn="l">
              <a:defRPr sz="36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0FEF-330C-4E1A-A684-9B2DF34DF418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C986F-1CB1-4BD8-B5F1-7284BCFBB2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89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71600"/>
            <a:ext cx="10972800" cy="914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428876"/>
            <a:ext cx="5384800" cy="3697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428876"/>
            <a:ext cx="5384800" cy="3697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0FEF-330C-4E1A-A684-9B2DF34DF418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C986F-1CB1-4BD8-B5F1-7284BCFBB2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01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3352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048004"/>
            <a:ext cx="5386917" cy="3078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23352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3048004"/>
            <a:ext cx="5389033" cy="3078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0FEF-330C-4E1A-A684-9B2DF34DF418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C986F-1CB1-4BD8-B5F1-7284BCFBB2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2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0FEF-330C-4E1A-A684-9B2DF34DF418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C986F-1CB1-4BD8-B5F1-7284BCFBB2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939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0FEF-330C-4E1A-A684-9B2DF34DF418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C986F-1CB1-4BD8-B5F1-7284BCFBB2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891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1311275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304925"/>
            <a:ext cx="6815667" cy="48212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2600326"/>
            <a:ext cx="4011084" cy="3525838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0FEF-330C-4E1A-A684-9B2DF34DF418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C986F-1CB1-4BD8-B5F1-7284BCFBB2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74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333504"/>
            <a:ext cx="7315200" cy="339407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0FEF-330C-4E1A-A684-9B2DF34DF418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C986F-1CB1-4BD8-B5F1-7284BCFBB2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957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3" y="675"/>
            <a:ext cx="12192000" cy="1188720"/>
          </a:xfrm>
          <a:prstGeom prst="rect">
            <a:avLst/>
          </a:prstGeom>
          <a:solidFill>
            <a:srgbClr val="2055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n>
                <a:noFill/>
              </a:ln>
              <a:solidFill>
                <a:srgbClr val="71950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464599"/>
            <a:ext cx="10972800" cy="3661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10FEF-330C-4E1A-A684-9B2DF34DF418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C986F-1CB1-4BD8-B5F1-7284BCFBB2B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371600"/>
            <a:ext cx="10972800" cy="9147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2" descr="F:\downloads\working\NIDDK Powerpoint Template\niddk\2013\NIH_NIDDK_Master_Logo\NIH_NIDDK_Master_Logo_White.png">
            <a:extLst>
              <a:ext uri="{FF2B5EF4-FFF2-40B4-BE49-F238E27FC236}">
                <a16:creationId xmlns:a16="http://schemas.microsoft.com/office/drawing/2014/main" id="{DD9AB97A-AAEF-484A-A982-1EFC1F41B4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508" y="268805"/>
            <a:ext cx="2925763" cy="652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Z:\ G R A P H I C  E L E M E N T S\Logos\DHHS\GIF PNG files\DHHS logo black.png">
            <a:extLst>
              <a:ext uri="{FF2B5EF4-FFF2-40B4-BE49-F238E27FC236}">
                <a16:creationId xmlns:a16="http://schemas.microsoft.com/office/drawing/2014/main" id="{4DC2D1EF-4179-4DC2-8C6A-D6E072B5EA1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59800" y="5744873"/>
            <a:ext cx="822960" cy="845747"/>
          </a:xfrm>
          <a:prstGeom prst="rect">
            <a:avLst/>
          </a:prstGeom>
          <a:noFill/>
        </p:spPr>
      </p:pic>
      <p:pic>
        <p:nvPicPr>
          <p:cNvPr id="13" name="Picture 2" descr="Z:\ G R A P H I C  E L E M E N T S\Logos\niddk\2013\NIH_NIDDK_Master_Logo\NIH_NIDDK_Master_Logo_2Color copy.png">
            <a:extLst>
              <a:ext uri="{FF2B5EF4-FFF2-40B4-BE49-F238E27FC236}">
                <a16:creationId xmlns:a16="http://schemas.microsoft.com/office/drawing/2014/main" id="{8DCC9CC9-9337-4639-A4B0-DDBEF63EE2E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50400" y="5891008"/>
            <a:ext cx="2286000" cy="5097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8916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15" indent="-228594" algn="l" defTabSz="914377" rtl="0" eaLnBrk="1" latinLnBrk="0" hangingPunct="1">
        <a:spcBef>
          <a:spcPct val="20000"/>
        </a:spcBef>
        <a:buSzPct val="80000"/>
        <a:buFont typeface="Wingdings" pitchFamily="2" charset="2"/>
        <a:buChar char="v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57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3" y="675"/>
            <a:ext cx="12192000" cy="1188720"/>
          </a:xfrm>
          <a:prstGeom prst="rect">
            <a:avLst/>
          </a:prstGeom>
          <a:solidFill>
            <a:srgbClr val="2055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n>
                <a:noFill/>
              </a:ln>
              <a:solidFill>
                <a:srgbClr val="71950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82885"/>
            <a:ext cx="10972800" cy="9147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54480"/>
            <a:ext cx="109728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96DA3-355D-4205-A8FE-CC73B70FC064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B64BC-0584-4169-B40B-A384FD25F72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2" descr="Z:\ G R A P H I C  E L E M E N T S\Logos\DHHS\GIF PNG files\DHHS logo black.png">
            <a:extLst>
              <a:ext uri="{FF2B5EF4-FFF2-40B4-BE49-F238E27FC236}">
                <a16:creationId xmlns:a16="http://schemas.microsoft.com/office/drawing/2014/main" id="{21470569-A73E-465D-A858-18491C049A4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59800" y="5744873"/>
            <a:ext cx="822960" cy="845747"/>
          </a:xfrm>
          <a:prstGeom prst="rect">
            <a:avLst/>
          </a:prstGeom>
          <a:noFill/>
        </p:spPr>
      </p:pic>
      <p:pic>
        <p:nvPicPr>
          <p:cNvPr id="12" name="Picture 2" descr="Z:\ G R A P H I C  E L E M E N T S\Logos\niddk\2013\NIH_NIDDK_Master_Logo\NIH_NIDDK_Master_Logo_2Color copy.png">
            <a:extLst>
              <a:ext uri="{FF2B5EF4-FFF2-40B4-BE49-F238E27FC236}">
                <a16:creationId xmlns:a16="http://schemas.microsoft.com/office/drawing/2014/main" id="{75D19FBD-7BFB-4F8D-A8DC-45F8CF9DCBE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50400" y="5891008"/>
            <a:ext cx="2286000" cy="5097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6583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377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15" indent="-228594" algn="l" defTabSz="914377" rtl="0" eaLnBrk="1" latinLnBrk="0" hangingPunct="1">
        <a:spcBef>
          <a:spcPct val="20000"/>
        </a:spcBef>
        <a:buSzPct val="85000"/>
        <a:buFont typeface="Wingdings" pitchFamily="2" charset="2"/>
        <a:buChar char="v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57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loinc.org/81526-6/" TargetMode="External"/><Relationship Id="rId2" Type="http://schemas.openxmlformats.org/officeDocument/2006/relationships/hyperlink" Target="https://lhcforms.nlm.nih.gov/sdc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build.fhir.org/ig/HL7/sdc/index.html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trifolia-fhir.lantanagroup.com/igs/lantana_hapi_r4/MCC-IG/index.html" TargetMode="Externa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ca.atlassian.net/wiki/spaces/CMIG/overview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4.png"/><Relationship Id="rId5" Type="http://schemas.openxmlformats.org/officeDocument/2006/relationships/hyperlink" Target="https://trifolia-fhir.lantanagroup.com/igs/lantana_hapi_r4/MCC-IG/index.html" TargetMode="External"/><Relationship Id="rId4" Type="http://schemas.openxmlformats.org/officeDocument/2006/relationships/hyperlink" Target="https://confluence.hl7.org/display/PC/Multiple+Chronic+Conditions+%28MCC%29+eCare+Plan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14400" y="2454290"/>
            <a:ext cx="10363200" cy="1470025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Multiple Chronic Conditions (MCC) </a:t>
            </a:r>
            <a:br>
              <a:rPr lang="en-US" b="1" dirty="0"/>
            </a:br>
            <a:r>
              <a:rPr lang="en-US" b="1" dirty="0"/>
              <a:t>electronic Care Plan Project IG Development</a:t>
            </a:r>
            <a:br>
              <a:rPr lang="en-US" b="1" dirty="0"/>
            </a:br>
            <a:endParaRPr lang="en-US" dirty="0">
              <a:solidFill>
                <a:schemeClr val="tx2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828800" y="4164012"/>
            <a:ext cx="8534400" cy="771972"/>
          </a:xfrm>
        </p:spPr>
        <p:txBody>
          <a:bodyPr>
            <a:normAutofit/>
          </a:bodyPr>
          <a:lstStyle/>
          <a:p>
            <a:r>
              <a:rPr lang="en-US" sz="2400" dirty="0"/>
              <a:t>Gay Dolin MSN RN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E0723-11C4-4DE5-BC40-59FFAC649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82880"/>
            <a:ext cx="10972800" cy="914400"/>
          </a:xfrm>
        </p:spPr>
        <p:txBody>
          <a:bodyPr anchor="ctr">
            <a:normAutofit/>
          </a:bodyPr>
          <a:lstStyle/>
          <a:p>
            <a:r>
              <a:rPr lang="en-US" dirty="0"/>
              <a:t>Goal Profile Relationship Diagram</a:t>
            </a:r>
          </a:p>
        </p:txBody>
      </p:sp>
      <p:pic>
        <p:nvPicPr>
          <p:cNvPr id="4" name="Picture 3" descr="A picture containing meter, parking, street, monitor&#10;&#10;Description automatically generated">
            <a:extLst>
              <a:ext uri="{FF2B5EF4-FFF2-40B4-BE49-F238E27FC236}">
                <a16:creationId xmlns:a16="http://schemas.microsoft.com/office/drawing/2014/main" id="{BF40D8F1-8230-4E5A-A3EC-1EAB75DCDA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605" y="1003974"/>
            <a:ext cx="10431130" cy="58540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3906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32C2D-4782-470D-A360-9290C54EF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Questionnaire/Questionnaire Response (QQR) Integration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AEDE0-953D-4869-A92D-AB023042E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Questionnaire - May come in via </a:t>
            </a:r>
          </a:p>
          <a:p>
            <a:pPr lvl="1"/>
            <a:r>
              <a:rPr lang="en-US" dirty="0" err="1"/>
              <a:t>CarePlan.instantiatesCanonical.Questionnaire</a:t>
            </a:r>
            <a:endParaRPr lang="en-US" dirty="0"/>
          </a:p>
          <a:p>
            <a:pPr lvl="1"/>
            <a:r>
              <a:rPr lang="en-US" dirty="0"/>
              <a:t>CarePlan.supportingInfo.Reference.Condition.evidence.detail.QuestionnaireResponse or Questionnaire</a:t>
            </a:r>
          </a:p>
          <a:p>
            <a:pPr lvl="1"/>
            <a:r>
              <a:rPr lang="en-US" dirty="0"/>
              <a:t>CarePlan.supportingInfo.Reference.Observation.hasMember.QuestionairreResponse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BC2CA81-08ED-4285-B731-23327C535E89}"/>
              </a:ext>
            </a:extLst>
          </p:cNvPr>
          <p:cNvCxnSpPr/>
          <p:nvPr/>
        </p:nvCxnSpPr>
        <p:spPr>
          <a:xfrm>
            <a:off x="1346200" y="2273300"/>
            <a:ext cx="5969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5956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C38EE-3E80-4F76-A408-FBE18A31B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82880"/>
            <a:ext cx="10972800" cy="914400"/>
          </a:xfrm>
        </p:spPr>
        <p:txBody>
          <a:bodyPr anchor="ctr">
            <a:normAutofit/>
          </a:bodyPr>
          <a:lstStyle/>
          <a:p>
            <a:r>
              <a:rPr lang="en-US" dirty="0"/>
              <a:t>MCC FHIR Care Plan Profile Relationship Diagram and QR</a:t>
            </a:r>
          </a:p>
        </p:txBody>
      </p:sp>
      <p:pic>
        <p:nvPicPr>
          <p:cNvPr id="3" name="Picture 2" descr="A picture containing parking, meter, screen, side&#10;&#10;Description automatically generated">
            <a:extLst>
              <a:ext uri="{FF2B5EF4-FFF2-40B4-BE49-F238E27FC236}">
                <a16:creationId xmlns:a16="http://schemas.microsoft.com/office/drawing/2014/main" id="{8BA0E54D-4302-4E23-ABD0-3C58F6C451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278294"/>
            <a:ext cx="9778482" cy="5396826"/>
          </a:xfrm>
          <a:prstGeom prst="rect">
            <a:avLst/>
          </a:prstGeom>
          <a:noFill/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9BDF36D-1060-49DF-A0E2-A32DDFDDB515}"/>
              </a:ext>
            </a:extLst>
          </p:cNvPr>
          <p:cNvSpPr/>
          <p:nvPr/>
        </p:nvSpPr>
        <p:spPr>
          <a:xfrm>
            <a:off x="7632441" y="3918857"/>
            <a:ext cx="1324947" cy="3545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2014C9-6594-4BCB-AC34-BC29D2D361B9}"/>
              </a:ext>
            </a:extLst>
          </p:cNvPr>
          <p:cNvSpPr/>
          <p:nvPr/>
        </p:nvSpPr>
        <p:spPr>
          <a:xfrm>
            <a:off x="9227747" y="3182024"/>
            <a:ext cx="1324947" cy="25812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96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262CB-6AB2-41AD-A69F-573E76E72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QR Integration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808BC-C63F-48BD-A330-0811FCFE8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narrative guidance within the profile rules </a:t>
            </a:r>
            <a:r>
              <a:rPr lang="en-US" dirty="0" err="1"/>
              <a:t>wrt</a:t>
            </a:r>
            <a:r>
              <a:rPr lang="en-US" dirty="0"/>
              <a:t> questionnaire integration point recommendations</a:t>
            </a:r>
          </a:p>
          <a:p>
            <a:r>
              <a:rPr lang="en-US" dirty="0"/>
              <a:t>Do not create multiple profiles to cover questionnaires of interest to MCC (focusing on CKD initially)</a:t>
            </a:r>
          </a:p>
          <a:p>
            <a:r>
              <a:rPr lang="en-US" dirty="0"/>
              <a:t>Rather….</a:t>
            </a:r>
          </a:p>
        </p:txBody>
      </p:sp>
    </p:spTree>
    <p:extLst>
      <p:ext uri="{BB962C8B-B14F-4D97-AF65-F5344CB8AC3E}">
        <p14:creationId xmlns:p14="http://schemas.microsoft.com/office/powerpoint/2010/main" val="1585022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262CB-6AB2-41AD-A69F-573E76E72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QQR Integration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808BC-C63F-48BD-A330-0811FCFE8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Provide narrative guidance of pointing to tooling, such as:</a:t>
            </a:r>
          </a:p>
          <a:p>
            <a:pPr lvl="1"/>
            <a:r>
              <a:rPr lang="en-US" dirty="0">
                <a:hlinkClick r:id="rId2"/>
              </a:rPr>
              <a:t>FHIR SDC LHC SMART App</a:t>
            </a:r>
            <a:endParaRPr lang="en-US" dirty="0"/>
          </a:p>
          <a:p>
            <a:pPr lvl="2"/>
            <a:r>
              <a:rPr lang="en-US" dirty="0"/>
              <a:t>Only renders a Questionnaire Instance??</a:t>
            </a:r>
          </a:p>
          <a:p>
            <a:pPr lvl="2"/>
            <a:r>
              <a:rPr lang="en-US" dirty="0"/>
              <a:t>Or does it create form and the instance? (example: </a:t>
            </a:r>
            <a:r>
              <a:rPr lang="en-US" dirty="0">
                <a:hlinkClick r:id="rId3"/>
              </a:rPr>
              <a:t>https://loinc.org/81526-6/</a:t>
            </a:r>
            <a:r>
              <a:rPr lang="en-US" dirty="0"/>
              <a:t>)</a:t>
            </a:r>
          </a:p>
          <a:p>
            <a:r>
              <a:rPr lang="en-US" dirty="0"/>
              <a:t>Refer also to </a:t>
            </a:r>
            <a:r>
              <a:rPr lang="en-US" dirty="0">
                <a:hlinkClick r:id="rId4"/>
              </a:rPr>
              <a:t>Structured Data Capture</a:t>
            </a:r>
            <a:r>
              <a:rPr lang="en-US" dirty="0"/>
              <a:t> for further guidance</a:t>
            </a:r>
          </a:p>
          <a:p>
            <a:r>
              <a:rPr lang="en-US" dirty="0"/>
              <a:t>Provide table of LOINC panel codes of interest</a:t>
            </a:r>
          </a:p>
        </p:txBody>
      </p:sp>
    </p:spTree>
    <p:extLst>
      <p:ext uri="{BB962C8B-B14F-4D97-AF65-F5344CB8AC3E}">
        <p14:creationId xmlns:p14="http://schemas.microsoft.com/office/powerpoint/2010/main" val="19013993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262CB-6AB2-41AD-A69F-573E76E72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QR Possible Integration – Example table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507F3376-C251-47B2-AB9C-B2A4F6E653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649060"/>
              </p:ext>
            </p:extLst>
          </p:nvPr>
        </p:nvGraphicFramePr>
        <p:xfrm>
          <a:off x="134224" y="1214617"/>
          <a:ext cx="11945922" cy="5530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7541">
                  <a:extLst>
                    <a:ext uri="{9D8B030D-6E8A-4147-A177-3AD203B41FA5}">
                      <a16:colId xmlns:a16="http://schemas.microsoft.com/office/drawing/2014/main" val="614601471"/>
                    </a:ext>
                  </a:extLst>
                </a:gridCol>
                <a:gridCol w="1468074">
                  <a:extLst>
                    <a:ext uri="{9D8B030D-6E8A-4147-A177-3AD203B41FA5}">
                      <a16:colId xmlns:a16="http://schemas.microsoft.com/office/drawing/2014/main" val="343167693"/>
                    </a:ext>
                  </a:extLst>
                </a:gridCol>
                <a:gridCol w="7080307">
                  <a:extLst>
                    <a:ext uri="{9D8B030D-6E8A-4147-A177-3AD203B41FA5}">
                      <a16:colId xmlns:a16="http://schemas.microsoft.com/office/drawing/2014/main" val="1883266575"/>
                    </a:ext>
                  </a:extLst>
                </a:gridCol>
              </a:tblGrid>
              <a:tr h="390425"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Topic</a:t>
                      </a:r>
                      <a:endParaRPr lang="en-US" dirty="0">
                        <a:effectLst/>
                      </a:endParaRPr>
                    </a:p>
                  </a:txBody>
                  <a:tcPr marL="25400" marR="25400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LOINC Panel Code</a:t>
                      </a:r>
                      <a:endParaRPr lang="en-US" dirty="0">
                        <a:effectLst/>
                      </a:endParaRPr>
                    </a:p>
                  </a:txBody>
                  <a:tcPr marL="25400" marR="25400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LOINC Long Name</a:t>
                      </a:r>
                      <a:endParaRPr lang="en-US" dirty="0">
                        <a:effectLst/>
                      </a:endParaRPr>
                    </a:p>
                  </a:txBody>
                  <a:tcPr marL="25400" marR="25400" anchor="b"/>
                </a:tc>
                <a:extLst>
                  <a:ext uri="{0D108BD9-81ED-4DB2-BD59-A6C34878D82A}">
                    <a16:rowId xmlns:a16="http://schemas.microsoft.com/office/drawing/2014/main" val="4182906115"/>
                  </a:ext>
                </a:extLst>
              </a:tr>
              <a:tr h="481346"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Alcohol Use</a:t>
                      </a:r>
                      <a:endParaRPr lang="en-US" sz="1200" b="1" dirty="0">
                        <a:effectLst/>
                      </a:endParaRPr>
                    </a:p>
                  </a:txBody>
                  <a:tcPr marL="25400" marR="25400" anchor="b"/>
                </a:tc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72109-2</a:t>
                      </a:r>
                      <a:endParaRPr lang="en-US" sz="1200" b="1">
                        <a:effectLst/>
                      </a:endParaRPr>
                    </a:p>
                  </a:txBody>
                  <a:tcPr marL="25400" marR="25400" anchor="b"/>
                </a:tc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Alcohol use disorder identification test-consumption</a:t>
                      </a:r>
                      <a:endParaRPr lang="en-US" sz="1200" b="1">
                        <a:effectLst/>
                      </a:endParaRPr>
                    </a:p>
                  </a:txBody>
                  <a:tcPr marL="25400" marR="25400" anchor="b"/>
                </a:tc>
                <a:extLst>
                  <a:ext uri="{0D108BD9-81ED-4DB2-BD59-A6C34878D82A}">
                    <a16:rowId xmlns:a16="http://schemas.microsoft.com/office/drawing/2014/main" val="878786299"/>
                  </a:ext>
                </a:extLst>
              </a:tr>
              <a:tr h="481346"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Alcohol Use</a:t>
                      </a:r>
                      <a:endParaRPr lang="en-US" sz="1200" b="1" dirty="0">
                        <a:effectLst/>
                      </a:endParaRPr>
                    </a:p>
                  </a:txBody>
                  <a:tcPr marL="25400" marR="25400" anchor="b"/>
                </a:tc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77003-2</a:t>
                      </a:r>
                      <a:endParaRPr lang="en-US" sz="1200" b="1">
                        <a:effectLst/>
                      </a:endParaRPr>
                    </a:p>
                  </a:txBody>
                  <a:tcPr marL="25400" marR="25400" anchor="b"/>
                </a:tc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PROMIS short form - alcohol - alcohol use 7a - version 1.0</a:t>
                      </a:r>
                      <a:endParaRPr lang="en-US" sz="1200" b="1">
                        <a:effectLst/>
                      </a:endParaRPr>
                    </a:p>
                  </a:txBody>
                  <a:tcPr marL="25400" marR="25400" anchor="b"/>
                </a:tc>
                <a:extLst>
                  <a:ext uri="{0D108BD9-81ED-4DB2-BD59-A6C34878D82A}">
                    <a16:rowId xmlns:a16="http://schemas.microsoft.com/office/drawing/2014/main" val="21505154"/>
                  </a:ext>
                </a:extLst>
              </a:tr>
              <a:tr h="390425"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Chronic Kidney Disease Progression Risk</a:t>
                      </a:r>
                      <a:endParaRPr lang="en-US" sz="1200" b="1" dirty="0">
                        <a:effectLst/>
                      </a:endParaRPr>
                    </a:p>
                  </a:txBody>
                  <a:tcPr marL="25400" marR="25400" anchor="b"/>
                </a:tc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85626-0</a:t>
                      </a:r>
                      <a:endParaRPr lang="en-US" sz="1200" b="1" dirty="0">
                        <a:effectLst/>
                      </a:endParaRPr>
                    </a:p>
                  </a:txBody>
                  <a:tcPr marL="25400" marR="25400" anchor="b"/>
                </a:tc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Kidney fail 2Y + 5Y risk KFRE.dyn Pnl</a:t>
                      </a:r>
                      <a:endParaRPr lang="en-US" sz="1200" b="1">
                        <a:effectLst/>
                      </a:endParaRPr>
                    </a:p>
                  </a:txBody>
                  <a:tcPr marL="25400" marR="25400" anchor="b"/>
                </a:tc>
                <a:extLst>
                  <a:ext uri="{0D108BD9-81ED-4DB2-BD59-A6C34878D82A}">
                    <a16:rowId xmlns:a16="http://schemas.microsoft.com/office/drawing/2014/main" val="797831568"/>
                  </a:ext>
                </a:extLst>
              </a:tr>
              <a:tr h="390425"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Cognitive Health</a:t>
                      </a:r>
                      <a:endParaRPr lang="en-US" sz="1200" b="1">
                        <a:effectLst/>
                      </a:endParaRPr>
                    </a:p>
                  </a:txBody>
                  <a:tcPr marL="25400" marR="25400" anchor="b"/>
                </a:tc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71130-9</a:t>
                      </a:r>
                      <a:endParaRPr lang="en-US" sz="1200" b="1" dirty="0">
                        <a:effectLst/>
                      </a:endParaRPr>
                    </a:p>
                  </a:txBody>
                  <a:tcPr marL="25400" marR="25400" anchor="b"/>
                </a:tc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Cognitive functioning</a:t>
                      </a:r>
                      <a:endParaRPr lang="en-US" sz="1200" b="1">
                        <a:effectLst/>
                      </a:endParaRPr>
                    </a:p>
                  </a:txBody>
                  <a:tcPr marL="25400" marR="25400" anchor="b"/>
                </a:tc>
                <a:extLst>
                  <a:ext uri="{0D108BD9-81ED-4DB2-BD59-A6C34878D82A}">
                    <a16:rowId xmlns:a16="http://schemas.microsoft.com/office/drawing/2014/main" val="1662695583"/>
                  </a:ext>
                </a:extLst>
              </a:tr>
              <a:tr h="390425"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Cognitive Health</a:t>
                      </a:r>
                      <a:endParaRPr lang="en-US" sz="1200" b="1">
                        <a:effectLst/>
                      </a:endParaRPr>
                    </a:p>
                  </a:txBody>
                  <a:tcPr marL="25400" marR="25400" anchor="b"/>
                </a:tc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79115-2</a:t>
                      </a:r>
                      <a:endParaRPr lang="en-US" sz="1200" b="1" dirty="0">
                        <a:effectLst/>
                      </a:endParaRPr>
                    </a:p>
                  </a:txBody>
                  <a:tcPr marL="25400" marR="25400" anchor="b"/>
                </a:tc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General Practitioner Assessment of Cognition</a:t>
                      </a:r>
                      <a:endParaRPr lang="en-US" sz="1200" b="1">
                        <a:effectLst/>
                      </a:endParaRPr>
                    </a:p>
                  </a:txBody>
                  <a:tcPr marL="25400" marR="25400" anchor="b"/>
                </a:tc>
                <a:extLst>
                  <a:ext uri="{0D108BD9-81ED-4DB2-BD59-A6C34878D82A}">
                    <a16:rowId xmlns:a16="http://schemas.microsoft.com/office/drawing/2014/main" val="2123949265"/>
                  </a:ext>
                </a:extLst>
              </a:tr>
              <a:tr h="390425"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Cognitive Health</a:t>
                      </a:r>
                      <a:endParaRPr lang="en-US" sz="1200" b="1">
                        <a:effectLst/>
                      </a:endParaRPr>
                    </a:p>
                  </a:txBody>
                  <a:tcPr marL="25400" marR="25400" anchor="b"/>
                </a:tc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72133-2</a:t>
                      </a:r>
                      <a:endParaRPr lang="en-US" sz="1200" b="1" dirty="0">
                        <a:effectLst/>
                      </a:endParaRPr>
                    </a:p>
                  </a:txBody>
                  <a:tcPr marL="25400" marR="25400" anchor="b"/>
                </a:tc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Montreal cognitive assessment</a:t>
                      </a:r>
                      <a:endParaRPr lang="en-US" sz="1200" b="1" dirty="0">
                        <a:effectLst/>
                      </a:endParaRPr>
                    </a:p>
                  </a:txBody>
                  <a:tcPr marL="25400" marR="25400" anchor="b"/>
                </a:tc>
                <a:extLst>
                  <a:ext uri="{0D108BD9-81ED-4DB2-BD59-A6C34878D82A}">
                    <a16:rowId xmlns:a16="http://schemas.microsoft.com/office/drawing/2014/main" val="1118598505"/>
                  </a:ext>
                </a:extLst>
              </a:tr>
              <a:tr h="481346"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Functional status</a:t>
                      </a:r>
                      <a:endParaRPr lang="en-US" sz="1200" b="1">
                        <a:effectLst/>
                      </a:endParaRPr>
                    </a:p>
                  </a:txBody>
                  <a:tcPr marL="25400" marR="25400" anchor="b"/>
                </a:tc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76804-4</a:t>
                      </a:r>
                      <a:endParaRPr lang="en-US" sz="1200" b="1" dirty="0">
                        <a:effectLst/>
                      </a:endParaRPr>
                    </a:p>
                  </a:txBody>
                  <a:tcPr marL="25400" marR="25400" anchor="b"/>
                </a:tc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PROMIS short form - physical function 6b - version 1.2</a:t>
                      </a:r>
                      <a:endParaRPr lang="en-US" sz="1200" b="1">
                        <a:effectLst/>
                      </a:endParaRPr>
                    </a:p>
                  </a:txBody>
                  <a:tcPr marL="25400" marR="25400" anchor="b"/>
                </a:tc>
                <a:extLst>
                  <a:ext uri="{0D108BD9-81ED-4DB2-BD59-A6C34878D82A}">
                    <a16:rowId xmlns:a16="http://schemas.microsoft.com/office/drawing/2014/main" val="2164346668"/>
                  </a:ext>
                </a:extLst>
              </a:tr>
              <a:tr h="481346"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Functional status</a:t>
                      </a:r>
                      <a:endParaRPr lang="en-US" sz="1200" b="1">
                        <a:effectLst/>
                      </a:endParaRPr>
                    </a:p>
                  </a:txBody>
                  <a:tcPr marL="25400" marR="25400" anchor="b"/>
                </a:tc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76805-1</a:t>
                      </a:r>
                      <a:endParaRPr lang="en-US" sz="1200" b="1" dirty="0">
                        <a:effectLst/>
                      </a:endParaRPr>
                    </a:p>
                  </a:txBody>
                  <a:tcPr marL="25400" marR="25400" anchor="b"/>
                </a:tc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PROMIS short form - physical function 8b - version 1.2</a:t>
                      </a:r>
                      <a:endParaRPr lang="en-US" sz="1200" b="1">
                        <a:effectLst/>
                      </a:endParaRPr>
                    </a:p>
                  </a:txBody>
                  <a:tcPr marL="25400" marR="25400" anchor="b"/>
                </a:tc>
                <a:extLst>
                  <a:ext uri="{0D108BD9-81ED-4DB2-BD59-A6C34878D82A}">
                    <a16:rowId xmlns:a16="http://schemas.microsoft.com/office/drawing/2014/main" val="3553719773"/>
                  </a:ext>
                </a:extLst>
              </a:tr>
              <a:tr h="481346"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Functional status</a:t>
                      </a:r>
                      <a:endParaRPr lang="en-US" sz="1200" b="1">
                        <a:effectLst/>
                      </a:endParaRPr>
                    </a:p>
                  </a:txBody>
                  <a:tcPr marL="25400" marR="25400" anchor="b"/>
                </a:tc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79063-4</a:t>
                      </a:r>
                      <a:endParaRPr lang="en-US" sz="1200" b="1" dirty="0">
                        <a:effectLst/>
                      </a:endParaRPr>
                    </a:p>
                  </a:txBody>
                  <a:tcPr marL="25400" marR="25400" anchor="b"/>
                </a:tc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PROMIS short form - physical function w mobility aids - version 1.0</a:t>
                      </a:r>
                      <a:endParaRPr lang="en-US" sz="1200" b="1">
                        <a:effectLst/>
                      </a:endParaRPr>
                    </a:p>
                  </a:txBody>
                  <a:tcPr marL="25400" marR="25400" anchor="b"/>
                </a:tc>
                <a:extLst>
                  <a:ext uri="{0D108BD9-81ED-4DB2-BD59-A6C34878D82A}">
                    <a16:rowId xmlns:a16="http://schemas.microsoft.com/office/drawing/2014/main" val="1807440621"/>
                  </a:ext>
                </a:extLst>
              </a:tr>
              <a:tr h="390425"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Nutrition Status</a:t>
                      </a:r>
                      <a:endParaRPr lang="en-US" sz="1200" b="1">
                        <a:effectLst/>
                      </a:endParaRPr>
                    </a:p>
                  </a:txBody>
                  <a:tcPr marL="25400" marR="25400" anchor="b"/>
                </a:tc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75282-4</a:t>
                      </a:r>
                      <a:endParaRPr lang="en-US" sz="1200" b="1" dirty="0">
                        <a:effectLst/>
                      </a:endParaRPr>
                    </a:p>
                  </a:txBody>
                  <a:tcPr marL="25400" marR="25400" anchor="b"/>
                </a:tc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Nutr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assess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Pnl</a:t>
                      </a:r>
                      <a:endParaRPr lang="en-US" sz="1200" b="1" dirty="0">
                        <a:effectLst/>
                      </a:endParaRPr>
                    </a:p>
                  </a:txBody>
                  <a:tcPr marL="25400" marR="25400" anchor="b"/>
                </a:tc>
                <a:extLst>
                  <a:ext uri="{0D108BD9-81ED-4DB2-BD59-A6C34878D82A}">
                    <a16:rowId xmlns:a16="http://schemas.microsoft.com/office/drawing/2014/main" val="2046387206"/>
                  </a:ext>
                </a:extLst>
              </a:tr>
              <a:tr h="390425"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Nutrition Status</a:t>
                      </a:r>
                      <a:endParaRPr lang="en-US" sz="1200" b="1">
                        <a:effectLst/>
                      </a:endParaRPr>
                    </a:p>
                  </a:txBody>
                  <a:tcPr marL="25400" marR="25400" anchor="b"/>
                </a:tc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75304-6</a:t>
                      </a:r>
                      <a:endParaRPr lang="en-US" sz="1200" b="1">
                        <a:effectLst/>
                      </a:endParaRPr>
                    </a:p>
                  </a:txBody>
                  <a:tcPr marL="25400" marR="25400" anchor="b"/>
                </a:tc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Nutr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Dx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Pnl</a:t>
                      </a:r>
                      <a:endParaRPr lang="en-US" sz="1200" b="1" dirty="0">
                        <a:effectLst/>
                      </a:endParaRPr>
                    </a:p>
                  </a:txBody>
                  <a:tcPr marL="25400" marR="25400" anchor="b"/>
                </a:tc>
                <a:extLst>
                  <a:ext uri="{0D108BD9-81ED-4DB2-BD59-A6C34878D82A}">
                    <a16:rowId xmlns:a16="http://schemas.microsoft.com/office/drawing/2014/main" val="4207218843"/>
                  </a:ext>
                </a:extLst>
              </a:tr>
              <a:tr h="390425"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Nutrition Status</a:t>
                      </a:r>
                      <a:endParaRPr lang="en-US" sz="1200" b="1">
                        <a:effectLst/>
                      </a:endParaRPr>
                    </a:p>
                  </a:txBody>
                  <a:tcPr marL="25400" marR="25400" anchor="b"/>
                </a:tc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62282-9</a:t>
                      </a:r>
                      <a:endParaRPr lang="en-US" sz="1200" b="1">
                        <a:effectLst/>
                      </a:endParaRPr>
                    </a:p>
                  </a:txBody>
                  <a:tcPr marL="25400" marR="25400" anchor="b"/>
                </a:tc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PhenX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 diet supplement proto</a:t>
                      </a:r>
                      <a:endParaRPr lang="en-US" sz="1200" b="1" dirty="0">
                        <a:effectLst/>
                      </a:endParaRPr>
                    </a:p>
                  </a:txBody>
                  <a:tcPr marL="25400" marR="25400" anchor="b"/>
                </a:tc>
                <a:extLst>
                  <a:ext uri="{0D108BD9-81ED-4DB2-BD59-A6C34878D82A}">
                    <a16:rowId xmlns:a16="http://schemas.microsoft.com/office/drawing/2014/main" val="220700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521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4D286-AB23-4F8C-BA9B-52EB7FB41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MCC </a:t>
            </a:r>
            <a:r>
              <a:rPr lang="en-US" dirty="0" err="1"/>
              <a:t>eCare</a:t>
            </a:r>
            <a:r>
              <a:rPr lang="en-US" dirty="0"/>
              <a:t> Plan IG Tour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A11F2-7B8C-46E7-8B26-5FCDA737B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https://trifolia-fhir.lantanagroup.com/igs/lantana_hapi_r4/MCC-IG/index.html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7647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C38EE-3E80-4F76-A408-FBE18A31B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MCC FHIR Care Plan Actor Transaction Diagram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229CB81-CE60-4995-8D56-EF8FBDBCAA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6639" y="1233996"/>
            <a:ext cx="7718721" cy="562400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4298ABC-1E44-48FE-B51F-29A4EFA98128}"/>
              </a:ext>
            </a:extLst>
          </p:cNvPr>
          <p:cNvSpPr/>
          <p:nvPr/>
        </p:nvSpPr>
        <p:spPr>
          <a:xfrm>
            <a:off x="5291091" y="1242874"/>
            <a:ext cx="4776187" cy="52555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2216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4D2F26A-60C4-AC45-BE2C-28479FAEF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7633" y="164440"/>
            <a:ext cx="7636621" cy="9144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AHRQ-NIDDK MCC </a:t>
            </a:r>
            <a:r>
              <a:rPr lang="en-US" sz="3200" dirty="0" err="1">
                <a:solidFill>
                  <a:schemeClr val="bg1"/>
                </a:solidFill>
              </a:rPr>
              <a:t>eCare</a:t>
            </a:r>
            <a:r>
              <a:rPr lang="en-US" sz="3200" dirty="0">
                <a:solidFill>
                  <a:schemeClr val="bg1"/>
                </a:solidFill>
              </a:rPr>
              <a:t> Plan Project Goals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47C84A-900B-9D46-A0B2-9CF77D4BA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209" y="1572922"/>
            <a:ext cx="10972800" cy="5120638"/>
          </a:xfrm>
        </p:spPr>
        <p:txBody>
          <a:bodyPr>
            <a:normAutofit/>
          </a:bodyPr>
          <a:lstStyle/>
          <a:p>
            <a:r>
              <a:rPr lang="en-US" dirty="0"/>
              <a:t>Promote the interoperable collection, use, and sharing of comprehensive, person-centered health and social data across settings;</a:t>
            </a:r>
          </a:p>
          <a:p>
            <a:r>
              <a:rPr lang="en-US" dirty="0"/>
              <a:t>Facilitate coordinated, person-centered care planning approaches that integrate the full care team (including the patient) across settings; and</a:t>
            </a:r>
          </a:p>
          <a:p>
            <a:r>
              <a:rPr lang="en-US" dirty="0"/>
              <a:t>Build data capacity to conduct pragmatic Patient Centered Outcomes Research (PCOR).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14081F8-D944-ED44-BBBE-AB4DA6F48EAB}"/>
              </a:ext>
            </a:extLst>
          </p:cNvPr>
          <p:cNvSpPr/>
          <p:nvPr/>
        </p:nvSpPr>
        <p:spPr>
          <a:xfrm>
            <a:off x="984985" y="4580823"/>
            <a:ext cx="1514375" cy="14919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9483E0-E073-FB4B-A3BD-61988718B2EC}"/>
              </a:ext>
            </a:extLst>
          </p:cNvPr>
          <p:cNvSpPr/>
          <p:nvPr/>
        </p:nvSpPr>
        <p:spPr>
          <a:xfrm>
            <a:off x="2879557" y="4580822"/>
            <a:ext cx="1514375" cy="14919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6E88FA-4776-D448-AC2F-22B6FCA38120}"/>
              </a:ext>
            </a:extLst>
          </p:cNvPr>
          <p:cNvSpPr txBox="1"/>
          <p:nvPr/>
        </p:nvSpPr>
        <p:spPr>
          <a:xfrm>
            <a:off x="1102092" y="4726616"/>
            <a:ext cx="1280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Chronic Kidney Disease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DEF538-29FF-EF4B-93F8-4796EBDA46DB}"/>
              </a:ext>
            </a:extLst>
          </p:cNvPr>
          <p:cNvSpPr txBox="1"/>
          <p:nvPr/>
        </p:nvSpPr>
        <p:spPr>
          <a:xfrm>
            <a:off x="2996664" y="4994253"/>
            <a:ext cx="128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Diabetes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CB8086A-D516-F244-B1C6-AC514A0CAAC4}"/>
              </a:ext>
            </a:extLst>
          </p:cNvPr>
          <p:cNvSpPr/>
          <p:nvPr/>
        </p:nvSpPr>
        <p:spPr>
          <a:xfrm>
            <a:off x="4708357" y="4580822"/>
            <a:ext cx="1514375" cy="14919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674E4E-9609-6944-8899-4F640A372CA4}"/>
              </a:ext>
            </a:extLst>
          </p:cNvPr>
          <p:cNvSpPr txBox="1"/>
          <p:nvPr/>
        </p:nvSpPr>
        <p:spPr>
          <a:xfrm>
            <a:off x="4825464" y="4726616"/>
            <a:ext cx="1280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Cardio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vascular Disease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D776540-1CDA-F34E-80F7-95D843DF77AE}"/>
              </a:ext>
            </a:extLst>
          </p:cNvPr>
          <p:cNvSpPr/>
          <p:nvPr/>
        </p:nvSpPr>
        <p:spPr>
          <a:xfrm>
            <a:off x="6582074" y="4580822"/>
            <a:ext cx="1514375" cy="14919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F7A2DBE-DAB5-AF45-8900-6618ED760132}"/>
              </a:ext>
            </a:extLst>
          </p:cNvPr>
          <p:cNvSpPr txBox="1"/>
          <p:nvPr/>
        </p:nvSpPr>
        <p:spPr>
          <a:xfrm>
            <a:off x="6582073" y="4911281"/>
            <a:ext cx="15143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Chronic Pain</a:t>
            </a:r>
          </a:p>
        </p:txBody>
      </p:sp>
    </p:spTree>
    <p:extLst>
      <p:ext uri="{BB962C8B-B14F-4D97-AF65-F5344CB8AC3E}">
        <p14:creationId xmlns:p14="http://schemas.microsoft.com/office/powerpoint/2010/main" val="734318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>
            <a:extLst>
              <a:ext uri="{FF2B5EF4-FFF2-40B4-BE49-F238E27FC236}">
                <a16:creationId xmlns:a16="http://schemas.microsoft.com/office/drawing/2014/main" id="{0D8B22D8-6FF7-45B2-A19E-AD3D03FACDA5}"/>
              </a:ext>
            </a:extLst>
          </p:cNvPr>
          <p:cNvSpPr txBox="1">
            <a:spLocks/>
          </p:cNvSpPr>
          <p:nvPr/>
        </p:nvSpPr>
        <p:spPr>
          <a:xfrm>
            <a:off x="3495413" y="107379"/>
            <a:ext cx="8195234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377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>
                <a:solidFill>
                  <a:schemeClr val="bg1"/>
                </a:solidFill>
              </a:rPr>
              <a:t>AHRQ-NIDDK MCC eCare Plan Project Scope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91EE6389-CC2F-48BA-8CB0-D19E3552A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54482"/>
            <a:ext cx="10972800" cy="5120638"/>
          </a:xfrm>
        </p:spPr>
        <p:txBody>
          <a:bodyPr>
            <a:normAutofit/>
          </a:bodyPr>
          <a:lstStyle/>
          <a:p>
            <a:r>
              <a:rPr lang="en-US" dirty="0"/>
              <a:t>NIH NIDDK TEP: </a:t>
            </a:r>
          </a:p>
          <a:p>
            <a:pPr lvl="1"/>
            <a:r>
              <a:rPr lang="en-US" dirty="0"/>
              <a:t>Identify</a:t>
            </a:r>
            <a:r>
              <a:rPr lang="en-US" b="1" dirty="0"/>
              <a:t> use cases </a:t>
            </a:r>
            <a:r>
              <a:rPr lang="en-US" dirty="0"/>
              <a:t>to support the documentation and exchange of MCC </a:t>
            </a:r>
            <a:r>
              <a:rPr lang="en-US" dirty="0" err="1"/>
              <a:t>eCare</a:t>
            </a:r>
            <a:r>
              <a:rPr lang="en-US" dirty="0"/>
              <a:t> Plan data within EHRs and related systems;</a:t>
            </a:r>
          </a:p>
          <a:p>
            <a:pPr lvl="1"/>
            <a:r>
              <a:rPr lang="en-US" dirty="0"/>
              <a:t>Identify, develop, and prioritize the necessary </a:t>
            </a:r>
            <a:r>
              <a:rPr lang="en-US" b="1" dirty="0"/>
              <a:t>MCC data elements </a:t>
            </a:r>
            <a:r>
              <a:rPr lang="en-US" dirty="0"/>
              <a:t>to enable the standardized capture and transfer of data across health settings;</a:t>
            </a:r>
          </a:p>
          <a:p>
            <a:r>
              <a:rPr lang="en-US" dirty="0"/>
              <a:t>HL7:</a:t>
            </a:r>
          </a:p>
          <a:p>
            <a:pPr lvl="1"/>
            <a:r>
              <a:rPr lang="en-US" dirty="0"/>
              <a:t>Develop, test, and ballot an </a:t>
            </a:r>
            <a:r>
              <a:rPr lang="en-US" b="1" dirty="0"/>
              <a:t>HL7® Fast Health Interoperability Resource (FHIR®) Implementation Guide </a:t>
            </a:r>
            <a:r>
              <a:rPr lang="en-US" dirty="0"/>
              <a:t>based on the defined use cases and MCC data elements.</a:t>
            </a:r>
          </a:p>
          <a:p>
            <a:r>
              <a:rPr lang="en-US" dirty="0"/>
              <a:t>App Development:</a:t>
            </a:r>
          </a:p>
          <a:p>
            <a:pPr lvl="1"/>
            <a:r>
              <a:rPr lang="en-US" dirty="0"/>
              <a:t>Develop and test an </a:t>
            </a:r>
            <a:r>
              <a:rPr lang="en-US" b="1" dirty="0"/>
              <a:t>open-source clinician facing SMART on FHIR </a:t>
            </a:r>
            <a:r>
              <a:rPr lang="en-US" b="1" dirty="0" err="1"/>
              <a:t>eCare</a:t>
            </a:r>
            <a:r>
              <a:rPr lang="en-US" b="1" dirty="0"/>
              <a:t> Plan application</a:t>
            </a:r>
            <a:r>
              <a:rPr lang="en-US" dirty="0"/>
              <a:t> for managing persons with MCC</a:t>
            </a:r>
          </a:p>
        </p:txBody>
      </p:sp>
    </p:spTree>
    <p:extLst>
      <p:ext uri="{BB962C8B-B14F-4D97-AF65-F5344CB8AC3E}">
        <p14:creationId xmlns:p14="http://schemas.microsoft.com/office/powerpoint/2010/main" val="1009042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4D2F26A-60C4-AC45-BE2C-28479FAEF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September 2020 and Beyond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2F1C848-4A79-4265-A479-AD25CDC62D44}"/>
              </a:ext>
            </a:extLst>
          </p:cNvPr>
          <p:cNvGraphicFramePr>
            <a:graphicFrameLocks noGrp="1"/>
          </p:cNvGraphicFramePr>
          <p:nvPr/>
        </p:nvGraphicFramePr>
        <p:xfrm>
          <a:off x="609600" y="1768727"/>
          <a:ext cx="10972800" cy="2586990"/>
        </p:xfrm>
        <a:graphic>
          <a:graphicData uri="http://schemas.openxmlformats.org/drawingml/2006/table">
            <a:tbl>
              <a:tblPr/>
              <a:tblGrid>
                <a:gridCol w="5486400">
                  <a:extLst>
                    <a:ext uri="{9D8B030D-6E8A-4147-A177-3AD203B41FA5}">
                      <a16:colId xmlns:a16="http://schemas.microsoft.com/office/drawing/2014/main" val="2502357254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63293093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Care Planning, Plan Definition, Care Team, Care Coordination and Clinical Guidelines Framework for MCC eCare Plan</a:t>
                      </a:r>
                    </a:p>
                  </a:txBody>
                  <a:tcPr marL="95250" marR="95250" marT="66675" marB="66675">
                    <a:lnL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June 2020</a:t>
                      </a:r>
                    </a:p>
                  </a:txBody>
                  <a:tcPr marL="95250" marR="95250" marT="66675" marB="66675">
                    <a:lnL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6601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Draft IG (non -balloted, ready for testing)</a:t>
                      </a:r>
                    </a:p>
                  </a:txBody>
                  <a:tcPr marL="95250" marR="95250" marT="66675" marB="66675">
                    <a:lnL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1" i="1">
                          <a:effectLst/>
                        </a:rPr>
                        <a:t>September 2020</a:t>
                      </a:r>
                      <a:endParaRPr lang="en-US">
                        <a:effectLst/>
                      </a:endParaRPr>
                    </a:p>
                  </a:txBody>
                  <a:tcPr marL="95250" marR="95250" marT="66675" marB="66675">
                    <a:lnL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5426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SMART on FHIR App v1.0 (ready for testing)</a:t>
                      </a:r>
                    </a:p>
                  </a:txBody>
                  <a:tcPr marL="95250" marR="95250" marT="66675" marB="66675">
                    <a:lnL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1" i="1">
                          <a:effectLst/>
                        </a:rPr>
                        <a:t>September 2020</a:t>
                      </a:r>
                      <a:endParaRPr lang="en-US">
                        <a:effectLst/>
                      </a:endParaRPr>
                    </a:p>
                  </a:txBody>
                  <a:tcPr marL="95250" marR="95250" marT="66675" marB="66675">
                    <a:lnL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066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 err="1">
                          <a:effectLst/>
                        </a:rPr>
                        <a:t>Connectathon</a:t>
                      </a:r>
                      <a:r>
                        <a:rPr lang="en-US" dirty="0">
                          <a:effectLst/>
                        </a:rPr>
                        <a:t> 1-6</a:t>
                      </a:r>
                    </a:p>
                  </a:txBody>
                  <a:tcPr marL="95250" marR="95250" marT="66675" marB="66675">
                    <a:lnL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1" i="1" dirty="0">
                          <a:effectLst/>
                        </a:rPr>
                        <a:t>September 2020 – May 2022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66675" marB="66675">
                    <a:lnL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2939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b="1" dirty="0">
                          <a:solidFill>
                            <a:srgbClr val="FF0000"/>
                          </a:solidFill>
                          <a:effectLst/>
                        </a:rPr>
                        <a:t>Submit for STU Ballot</a:t>
                      </a:r>
                    </a:p>
                  </a:txBody>
                  <a:tcPr marL="95250" marR="95250" marT="66675" marB="66675">
                    <a:lnL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1" dirty="0">
                          <a:solidFill>
                            <a:srgbClr val="FF0000"/>
                          </a:solidFill>
                          <a:effectLst/>
                        </a:rPr>
                        <a:t>September 2022</a:t>
                      </a:r>
                    </a:p>
                  </a:txBody>
                  <a:tcPr marL="95250" marR="95250" marT="66675" marB="66675">
                    <a:lnL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153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9040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50E03-74C4-42C0-A225-3D4DF9D48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31013"/>
            <a:ext cx="10972800" cy="914757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Project Collaboration: </a:t>
            </a:r>
            <a:br>
              <a:rPr lang="en-US" sz="3200" dirty="0"/>
            </a:br>
            <a:r>
              <a:rPr lang="en-US" sz="3200" dirty="0"/>
              <a:t>Care Recommendations + Instantiated Plan = </a:t>
            </a:r>
            <a:r>
              <a:rPr lang="en-US" sz="3200" b="1" dirty="0"/>
              <a:t>A Patient Care Plan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50E94-F3C1-45C2-AA90-A6BFD9743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599" y="1600205"/>
            <a:ext cx="6837947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200" dirty="0"/>
              <a:t>Patient Centered Care and Care Planning is a hot topic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Despite different funding mechanisms we must work together for the benefit of patients, providers and implementers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Among the many related projects most important is:</a:t>
            </a:r>
          </a:p>
          <a:p>
            <a:pPr lvl="1">
              <a:lnSpc>
                <a:spcPct val="90000"/>
              </a:lnSpc>
            </a:pPr>
            <a:r>
              <a:rPr lang="en-US" sz="2200" b="1" dirty="0"/>
              <a:t>What is defined in the </a:t>
            </a:r>
            <a:r>
              <a:rPr lang="en-US" sz="2200" b="1" dirty="0">
                <a:hlinkClick r:id="rId3"/>
              </a:rPr>
              <a:t>Logica Care Management Implementation Guide</a:t>
            </a:r>
            <a:r>
              <a:rPr lang="en-US" sz="2200" b="1" dirty="0"/>
              <a:t> and the </a:t>
            </a:r>
            <a:r>
              <a:rPr lang="en-US" sz="2200" b="1" dirty="0">
                <a:hlinkClick r:id="rId4"/>
              </a:rPr>
              <a:t>Multiple Chronic Conditions (MCC) </a:t>
            </a:r>
            <a:r>
              <a:rPr lang="en-US" sz="2200" b="1" dirty="0" err="1">
                <a:hlinkClick r:id="rId4"/>
              </a:rPr>
              <a:t>eCare</a:t>
            </a:r>
            <a:r>
              <a:rPr lang="en-US" sz="2200" b="1" dirty="0">
                <a:hlinkClick r:id="rId4"/>
              </a:rPr>
              <a:t> Plan</a:t>
            </a:r>
            <a:r>
              <a:rPr lang="en-US" sz="2200" b="1" dirty="0"/>
              <a:t> </a:t>
            </a:r>
            <a:r>
              <a:rPr lang="en-US" sz="2200" b="1" dirty="0">
                <a:hlinkClick r:id="rId5"/>
              </a:rPr>
              <a:t>HL7 Implementation Guide</a:t>
            </a:r>
            <a:r>
              <a:rPr lang="en-US" sz="2200" b="1" dirty="0"/>
              <a:t> must work together</a:t>
            </a:r>
          </a:p>
          <a:p>
            <a:pPr lvl="1">
              <a:lnSpc>
                <a:spcPct val="90000"/>
              </a:lnSpc>
            </a:pPr>
            <a:r>
              <a:rPr lang="en-US" sz="2200" b="1" dirty="0"/>
              <a:t>In January – we should be in the same HL7 </a:t>
            </a:r>
            <a:r>
              <a:rPr lang="en-US" sz="2200" b="1" dirty="0" err="1"/>
              <a:t>connectathon</a:t>
            </a:r>
            <a:r>
              <a:rPr lang="en-US" sz="2200" b="1" dirty="0"/>
              <a:t> track</a:t>
            </a:r>
          </a:p>
          <a:p>
            <a:pPr marL="0" indent="0">
              <a:lnSpc>
                <a:spcPct val="90000"/>
              </a:lnSpc>
              <a:buNone/>
            </a:pPr>
            <a:endParaRPr lang="en-US" sz="2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6B62B2-E33E-4386-9861-0AFBE8220B5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80231" y="2622884"/>
            <a:ext cx="3533725" cy="2226246"/>
          </a:xfrm>
          <a:prstGeom prst="rect">
            <a:avLst/>
          </a:prstGeom>
          <a:noFill/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825775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5D1F2-34FE-4AE2-9389-B4E2AB735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Reusing and Constraining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7B103-B80A-4E72-8FAC-6DAD2B12A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739" y="1586149"/>
            <a:ext cx="2935551" cy="61644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Process</a:t>
            </a:r>
          </a:p>
        </p:txBody>
      </p:sp>
      <p:sp>
        <p:nvSpPr>
          <p:cNvPr id="4" name="Flowchart: Magnetic Disk 3">
            <a:extLst>
              <a:ext uri="{FF2B5EF4-FFF2-40B4-BE49-F238E27FC236}">
                <a16:creationId xmlns:a16="http://schemas.microsoft.com/office/drawing/2014/main" id="{96AD3910-133F-4FDB-A4D7-D777C0D6209D}"/>
              </a:ext>
            </a:extLst>
          </p:cNvPr>
          <p:cNvSpPr/>
          <p:nvPr/>
        </p:nvSpPr>
        <p:spPr>
          <a:xfrm>
            <a:off x="914401" y="4220352"/>
            <a:ext cx="3799642" cy="61264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FHIR Standard</a:t>
            </a:r>
          </a:p>
        </p:txBody>
      </p:sp>
      <p:sp>
        <p:nvSpPr>
          <p:cNvPr id="7" name="Flowchart: Magnetic Disk 6">
            <a:extLst>
              <a:ext uri="{FF2B5EF4-FFF2-40B4-BE49-F238E27FC236}">
                <a16:creationId xmlns:a16="http://schemas.microsoft.com/office/drawing/2014/main" id="{6E4F4EEE-7AA4-4B8D-99DA-4F3653715757}"/>
              </a:ext>
            </a:extLst>
          </p:cNvPr>
          <p:cNvSpPr/>
          <p:nvPr/>
        </p:nvSpPr>
        <p:spPr>
          <a:xfrm>
            <a:off x="1553590" y="3764131"/>
            <a:ext cx="2503503" cy="541537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FHIR Resource</a:t>
            </a:r>
          </a:p>
        </p:txBody>
      </p:sp>
      <p:sp>
        <p:nvSpPr>
          <p:cNvPr id="8" name="Flowchart: Magnetic Disk 7">
            <a:extLst>
              <a:ext uri="{FF2B5EF4-FFF2-40B4-BE49-F238E27FC236}">
                <a16:creationId xmlns:a16="http://schemas.microsoft.com/office/drawing/2014/main" id="{4A1196F5-0E40-41FE-A963-E5A5026F55AC}"/>
              </a:ext>
            </a:extLst>
          </p:cNvPr>
          <p:cNvSpPr/>
          <p:nvPr/>
        </p:nvSpPr>
        <p:spPr>
          <a:xfrm>
            <a:off x="1775534" y="3235905"/>
            <a:ext cx="2077375" cy="671465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FHIR Profile</a:t>
            </a:r>
          </a:p>
        </p:txBody>
      </p:sp>
      <p:sp>
        <p:nvSpPr>
          <p:cNvPr id="9" name="Flowchart: Magnetic Disk 8">
            <a:extLst>
              <a:ext uri="{FF2B5EF4-FFF2-40B4-BE49-F238E27FC236}">
                <a16:creationId xmlns:a16="http://schemas.microsoft.com/office/drawing/2014/main" id="{7C02761F-5C12-4E04-98AC-C559D67765E4}"/>
              </a:ext>
            </a:extLst>
          </p:cNvPr>
          <p:cNvSpPr/>
          <p:nvPr/>
        </p:nvSpPr>
        <p:spPr>
          <a:xfrm>
            <a:off x="1948651" y="2663296"/>
            <a:ext cx="1748900" cy="718226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Constrained Profile</a:t>
            </a:r>
          </a:p>
        </p:txBody>
      </p:sp>
      <p:sp>
        <p:nvSpPr>
          <p:cNvPr id="10" name="Flowchart: Magnetic Disk 9">
            <a:extLst>
              <a:ext uri="{FF2B5EF4-FFF2-40B4-BE49-F238E27FC236}">
                <a16:creationId xmlns:a16="http://schemas.microsoft.com/office/drawing/2014/main" id="{0306B8C7-10E4-4395-B768-D86BE1682658}"/>
              </a:ext>
            </a:extLst>
          </p:cNvPr>
          <p:cNvSpPr/>
          <p:nvPr/>
        </p:nvSpPr>
        <p:spPr>
          <a:xfrm>
            <a:off x="6073821" y="4204078"/>
            <a:ext cx="3799642" cy="61264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FHIR R4 Standard</a:t>
            </a:r>
          </a:p>
        </p:txBody>
      </p:sp>
      <p:sp>
        <p:nvSpPr>
          <p:cNvPr id="11" name="Flowchart: Magnetic Disk 10">
            <a:extLst>
              <a:ext uri="{FF2B5EF4-FFF2-40B4-BE49-F238E27FC236}">
                <a16:creationId xmlns:a16="http://schemas.microsoft.com/office/drawing/2014/main" id="{BD3149BC-DDCD-4EF8-A970-B59F77841C13}"/>
              </a:ext>
            </a:extLst>
          </p:cNvPr>
          <p:cNvSpPr/>
          <p:nvPr/>
        </p:nvSpPr>
        <p:spPr>
          <a:xfrm>
            <a:off x="6713010" y="3801123"/>
            <a:ext cx="2503503" cy="541538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Condition Resource</a:t>
            </a:r>
          </a:p>
        </p:txBody>
      </p:sp>
      <p:sp>
        <p:nvSpPr>
          <p:cNvPr id="12" name="Flowchart: Magnetic Disk 11">
            <a:extLst>
              <a:ext uri="{FF2B5EF4-FFF2-40B4-BE49-F238E27FC236}">
                <a16:creationId xmlns:a16="http://schemas.microsoft.com/office/drawing/2014/main" id="{8FD48217-7B6E-4064-B4B9-B54E0B85C765}"/>
              </a:ext>
            </a:extLst>
          </p:cNvPr>
          <p:cNvSpPr/>
          <p:nvPr/>
        </p:nvSpPr>
        <p:spPr>
          <a:xfrm>
            <a:off x="6934954" y="3166365"/>
            <a:ext cx="2077375" cy="793075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US Core Condition Profile</a:t>
            </a:r>
          </a:p>
        </p:txBody>
      </p:sp>
      <p:sp>
        <p:nvSpPr>
          <p:cNvPr id="13" name="Flowchart: Magnetic Disk 12">
            <a:extLst>
              <a:ext uri="{FF2B5EF4-FFF2-40B4-BE49-F238E27FC236}">
                <a16:creationId xmlns:a16="http://schemas.microsoft.com/office/drawing/2014/main" id="{44C6458B-D39D-4FEF-8024-B9C49D7A4D59}"/>
              </a:ext>
            </a:extLst>
          </p:cNvPr>
          <p:cNvSpPr/>
          <p:nvPr/>
        </p:nvSpPr>
        <p:spPr>
          <a:xfrm>
            <a:off x="7108071" y="2593756"/>
            <a:ext cx="1748900" cy="718226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CKD Profile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A5661B1-C7DE-4334-B838-99EF36EE92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0338" y="4905185"/>
            <a:ext cx="2067213" cy="57158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5382DF6-4D3E-4574-ABC7-F79BFE6783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8914" y="5003047"/>
            <a:ext cx="2067213" cy="571580"/>
          </a:xfrm>
          <a:prstGeom prst="rect">
            <a:avLst/>
          </a:prstGeom>
        </p:spPr>
      </p:pic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1CC4856B-9F64-4D12-A7B4-37F8A3C5DE1F}"/>
              </a:ext>
            </a:extLst>
          </p:cNvPr>
          <p:cNvSpPr txBox="1">
            <a:spLocks/>
          </p:cNvSpPr>
          <p:nvPr/>
        </p:nvSpPr>
        <p:spPr>
          <a:xfrm>
            <a:off x="6316473" y="1646108"/>
            <a:ext cx="2935551" cy="6164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891" indent="-342891" algn="l" defTabSz="914377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defTabSz="914377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3833" algn="l" defTabSz="914377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15" indent="-228594" algn="l" defTabSz="914377" rtl="0" eaLnBrk="1" latinLnBrk="0" hangingPunct="1">
              <a:spcBef>
                <a:spcPct val="20000"/>
              </a:spcBef>
              <a:buClr>
                <a:schemeClr val="tx2"/>
              </a:buClr>
              <a:buSzPct val="85000"/>
              <a:buFont typeface="Wingdings" pitchFamily="2" charset="2"/>
              <a:buChar char="v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14457" indent="-228594" algn="l" defTabSz="914377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»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Example</a:t>
            </a:r>
          </a:p>
        </p:txBody>
      </p:sp>
      <p:sp>
        <p:nvSpPr>
          <p:cNvPr id="17" name="Callout: Left Arrow 16">
            <a:extLst>
              <a:ext uri="{FF2B5EF4-FFF2-40B4-BE49-F238E27FC236}">
                <a16:creationId xmlns:a16="http://schemas.microsoft.com/office/drawing/2014/main" id="{C90739E8-6278-45F5-843A-0288BE59F26D}"/>
              </a:ext>
            </a:extLst>
          </p:cNvPr>
          <p:cNvSpPr/>
          <p:nvPr/>
        </p:nvSpPr>
        <p:spPr>
          <a:xfrm>
            <a:off x="9365942" y="3854638"/>
            <a:ext cx="2728432" cy="454242"/>
          </a:xfrm>
          <a:prstGeom prst="leftArrow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Basic Structure – All Realms</a:t>
            </a:r>
          </a:p>
        </p:txBody>
      </p:sp>
      <p:sp>
        <p:nvSpPr>
          <p:cNvPr id="18" name="Callout: Left Arrow 17">
            <a:extLst>
              <a:ext uri="{FF2B5EF4-FFF2-40B4-BE49-F238E27FC236}">
                <a16:creationId xmlns:a16="http://schemas.microsoft.com/office/drawing/2014/main" id="{A4AD550A-3CBF-44CE-B8B9-C2A54D3D1634}"/>
              </a:ext>
            </a:extLst>
          </p:cNvPr>
          <p:cNvSpPr/>
          <p:nvPr/>
        </p:nvSpPr>
        <p:spPr>
          <a:xfrm>
            <a:off x="9092234" y="3305364"/>
            <a:ext cx="2935550" cy="454242"/>
          </a:xfrm>
          <a:prstGeom prst="leftArrow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Added constraints for USA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FAEFB4B-C343-467F-8474-6B2ECB595C2E}"/>
              </a:ext>
            </a:extLst>
          </p:cNvPr>
          <p:cNvSpPr/>
          <p:nvPr/>
        </p:nvSpPr>
        <p:spPr>
          <a:xfrm>
            <a:off x="9605640" y="1646109"/>
            <a:ext cx="2405846" cy="152173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Added constraints for CKD: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CKD value set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Time stamps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Cause/Etiology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ESRD Indicators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Etc.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945ACEF9-2CD3-4911-9C65-C0CF35A2FAE7}"/>
              </a:ext>
            </a:extLst>
          </p:cNvPr>
          <p:cNvSpPr/>
          <p:nvPr/>
        </p:nvSpPr>
        <p:spPr>
          <a:xfrm rot="10800000">
            <a:off x="8901359" y="2921727"/>
            <a:ext cx="748669" cy="22063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603C22F-493F-4E30-B7D1-9476A1641AF8}"/>
              </a:ext>
            </a:extLst>
          </p:cNvPr>
          <p:cNvCxnSpPr>
            <a:cxnSpLocks/>
          </p:cNvCxnSpPr>
          <p:nvPr/>
        </p:nvCxnSpPr>
        <p:spPr>
          <a:xfrm>
            <a:off x="4057093" y="2949334"/>
            <a:ext cx="2655917" cy="0"/>
          </a:xfrm>
          <a:prstGeom prst="straightConnector1">
            <a:avLst/>
          </a:prstGeom>
          <a:ln w="7620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15B50E4-2234-45F3-806C-387E699F7375}"/>
              </a:ext>
            </a:extLst>
          </p:cNvPr>
          <p:cNvCxnSpPr>
            <a:cxnSpLocks/>
          </p:cNvCxnSpPr>
          <p:nvPr/>
        </p:nvCxnSpPr>
        <p:spPr>
          <a:xfrm>
            <a:off x="4079290" y="3572251"/>
            <a:ext cx="2633720" cy="0"/>
          </a:xfrm>
          <a:prstGeom prst="straightConnector1">
            <a:avLst/>
          </a:prstGeom>
          <a:ln w="76200">
            <a:solidFill>
              <a:srgbClr val="92D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6BAD72E-BF50-4B37-A50B-3F339E715A21}"/>
              </a:ext>
            </a:extLst>
          </p:cNvPr>
          <p:cNvCxnSpPr>
            <a:cxnSpLocks/>
          </p:cNvCxnSpPr>
          <p:nvPr/>
        </p:nvCxnSpPr>
        <p:spPr>
          <a:xfrm>
            <a:off x="4231690" y="4053124"/>
            <a:ext cx="2441359" cy="0"/>
          </a:xfrm>
          <a:prstGeom prst="straightConnector1">
            <a:avLst/>
          </a:prstGeom>
          <a:ln w="76200"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747B835-1CC6-44BC-ABA4-C6B6CF273643}"/>
              </a:ext>
            </a:extLst>
          </p:cNvPr>
          <p:cNvCxnSpPr>
            <a:cxnSpLocks/>
          </p:cNvCxnSpPr>
          <p:nvPr/>
        </p:nvCxnSpPr>
        <p:spPr>
          <a:xfrm>
            <a:off x="4783585" y="4525121"/>
            <a:ext cx="1217720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7968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A6F33-8E95-4DD3-8301-E522AE239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Profile Relationship Diagrams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6F3D5-66D8-4FE3-8E89-E35DB6D5A1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Profiles can reference other profiles</a:t>
            </a:r>
          </a:p>
          <a:p>
            <a:pPr lvl="1"/>
            <a:r>
              <a:rPr lang="en-US" dirty="0"/>
              <a:t>Promotes reuse</a:t>
            </a:r>
          </a:p>
          <a:p>
            <a:pPr lvl="1"/>
            <a:r>
              <a:rPr lang="en-US" dirty="0"/>
              <a:t>Efficiency</a:t>
            </a:r>
          </a:p>
          <a:p>
            <a:pPr lvl="1"/>
            <a:r>
              <a:rPr lang="en-US" dirty="0"/>
              <a:t>Builds a construct to represent a cohesive model</a:t>
            </a:r>
          </a:p>
          <a:p>
            <a:pPr lvl="1"/>
            <a:r>
              <a:rPr lang="en-US" dirty="0"/>
              <a:t>Examples:</a:t>
            </a:r>
          </a:p>
          <a:p>
            <a:pPr lvl="2"/>
            <a:r>
              <a:rPr lang="en-US" dirty="0"/>
              <a:t>Chronic Kidney Disease</a:t>
            </a:r>
          </a:p>
          <a:p>
            <a:pPr lvl="3"/>
            <a:r>
              <a:rPr lang="en-US" dirty="0"/>
              <a:t>Supporting evidence represented in other profiles (Other conditions, procedures, etc.)</a:t>
            </a:r>
          </a:p>
          <a:p>
            <a:pPr lvl="2"/>
            <a:r>
              <a:rPr lang="en-US" dirty="0"/>
              <a:t>Care Plan</a:t>
            </a:r>
          </a:p>
          <a:p>
            <a:pPr lvl="3"/>
            <a:r>
              <a:rPr lang="en-US" dirty="0"/>
              <a:t>Backbone Structure for the IG</a:t>
            </a:r>
          </a:p>
          <a:p>
            <a:pPr lvl="3"/>
            <a:r>
              <a:rPr lang="en-US" dirty="0"/>
              <a:t>Will pull together all the identified CKD (and other) Data elements (CIMs) now represented in profiles</a:t>
            </a:r>
          </a:p>
          <a:p>
            <a:pPr lvl="3"/>
            <a:r>
              <a:rPr lang="en-US" dirty="0"/>
              <a:t>Care Plan structure identifies goals, activities, outcomes by referencing profiles in specific locations</a:t>
            </a:r>
          </a:p>
          <a:p>
            <a:r>
              <a:rPr lang="en-US" dirty="0"/>
              <a:t>Profile Relationship Diagrams – to study the big picture</a:t>
            </a:r>
          </a:p>
        </p:txBody>
      </p:sp>
    </p:spTree>
    <p:extLst>
      <p:ext uri="{BB962C8B-B14F-4D97-AF65-F5344CB8AC3E}">
        <p14:creationId xmlns:p14="http://schemas.microsoft.com/office/powerpoint/2010/main" val="4001833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C38EE-3E80-4F76-A408-FBE18A31B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82880"/>
            <a:ext cx="10972800" cy="914400"/>
          </a:xfrm>
        </p:spPr>
        <p:txBody>
          <a:bodyPr anchor="ctr">
            <a:normAutofit/>
          </a:bodyPr>
          <a:lstStyle/>
          <a:p>
            <a:r>
              <a:rPr lang="en-US" dirty="0"/>
              <a:t>MCC FHIR Care Plan Profile Relationship Diagram</a:t>
            </a:r>
          </a:p>
        </p:txBody>
      </p:sp>
      <p:pic>
        <p:nvPicPr>
          <p:cNvPr id="6" name="Picture 5" descr="A picture containing parking, meter, screen, side&#10;&#10;Description automatically generated">
            <a:extLst>
              <a:ext uri="{FF2B5EF4-FFF2-40B4-BE49-F238E27FC236}">
                <a16:creationId xmlns:a16="http://schemas.microsoft.com/office/drawing/2014/main" id="{D3816166-8949-4C1D-8AED-A76E26A664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278294"/>
            <a:ext cx="9778482" cy="53968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14257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E0723-11C4-4DE5-BC40-59FFAC649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82880"/>
            <a:ext cx="10972800" cy="914400"/>
          </a:xfrm>
        </p:spPr>
        <p:txBody>
          <a:bodyPr anchor="ctr">
            <a:normAutofit/>
          </a:bodyPr>
          <a:lstStyle/>
          <a:p>
            <a:r>
              <a:rPr lang="en-US" sz="3300"/>
              <a:t>Chronic Kidney Disease Condition Profile Relationship Diagram</a:t>
            </a:r>
          </a:p>
        </p:txBody>
      </p:sp>
      <p:pic>
        <p:nvPicPr>
          <p:cNvPr id="4" name="Picture 3" descr="A close up of a screen of a cell phone&#10;&#10;Description automatically generated">
            <a:extLst>
              <a:ext uri="{FF2B5EF4-FFF2-40B4-BE49-F238E27FC236}">
                <a16:creationId xmlns:a16="http://schemas.microsoft.com/office/drawing/2014/main" id="{BBFA76FC-7F92-4FE0-AD6B-6491234962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278" y="1352940"/>
            <a:ext cx="9311951" cy="53221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18743116"/>
      </p:ext>
    </p:extLst>
  </p:cSld>
  <p:clrMapOvr>
    <a:masterClrMapping/>
  </p:clrMapOvr>
</p:sld>
</file>

<file path=ppt/theme/theme1.xml><?xml version="1.0" encoding="utf-8"?>
<a:theme xmlns:a="http://schemas.openxmlformats.org/drawingml/2006/main" name="Upper Left and Right Lower Logo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ight Lower Logo Onl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1054</Words>
  <Application>Microsoft Office PowerPoint</Application>
  <PresentationFormat>Widescreen</PresentationFormat>
  <Paragraphs>163</Paragraphs>
  <Slides>17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Arial Narrow</vt:lpstr>
      <vt:lpstr>Calibri</vt:lpstr>
      <vt:lpstr>Wingdings</vt:lpstr>
      <vt:lpstr>Upper Left and Right Lower Logos</vt:lpstr>
      <vt:lpstr>Right Lower Logo Only</vt:lpstr>
      <vt:lpstr> Multiple Chronic Conditions (MCC)  electronic Care Plan Project IG Development </vt:lpstr>
      <vt:lpstr>AHRQ-NIDDK MCC eCare Plan Project Goals</vt:lpstr>
      <vt:lpstr>PowerPoint Presentation</vt:lpstr>
      <vt:lpstr>September 2020 and Beyond</vt:lpstr>
      <vt:lpstr>Project Collaboration:  Care Recommendations + Instantiated Plan = A Patient Care Plan </vt:lpstr>
      <vt:lpstr>Reusing and Constraining</vt:lpstr>
      <vt:lpstr>Profile Relationship Diagrams</vt:lpstr>
      <vt:lpstr>MCC FHIR Care Plan Profile Relationship Diagram</vt:lpstr>
      <vt:lpstr>Chronic Kidney Disease Condition Profile Relationship Diagram</vt:lpstr>
      <vt:lpstr>Goal Profile Relationship Diagram</vt:lpstr>
      <vt:lpstr>Questionnaire/Questionnaire Response (QQR) Integration</vt:lpstr>
      <vt:lpstr>MCC FHIR Care Plan Profile Relationship Diagram and QR</vt:lpstr>
      <vt:lpstr>QR Integration</vt:lpstr>
      <vt:lpstr>QQR Integration</vt:lpstr>
      <vt:lpstr>QR Possible Integration – Example table</vt:lpstr>
      <vt:lpstr>MCC eCare Plan IG Tour</vt:lpstr>
      <vt:lpstr>MCC FHIR Care Plan Actor Transaction Diagram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Multiple Chronic Conditions (MCC)  electronic Care Plan Project IG Development </dc:title>
  <dc:creator>Gay Dolin</dc:creator>
  <cp:lastModifiedBy>Gay Dolin</cp:lastModifiedBy>
  <cp:revision>1</cp:revision>
  <dcterms:created xsi:type="dcterms:W3CDTF">2020-08-20T18:43:08Z</dcterms:created>
  <dcterms:modified xsi:type="dcterms:W3CDTF">2020-08-20T18:55:24Z</dcterms:modified>
</cp:coreProperties>
</file>